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256" r:id="rId2"/>
    <p:sldId id="2147473386" r:id="rId3"/>
    <p:sldId id="2147473381" r:id="rId4"/>
    <p:sldId id="2147473450" r:id="rId5"/>
    <p:sldId id="2147473393" r:id="rId6"/>
    <p:sldId id="294" r:id="rId7"/>
    <p:sldId id="2147473399" r:id="rId8"/>
    <p:sldId id="2147473396" r:id="rId9"/>
    <p:sldId id="2147473398" r:id="rId10"/>
    <p:sldId id="2147473397" r:id="rId11"/>
    <p:sldId id="2147473451" r:id="rId12"/>
    <p:sldId id="2147473437" r:id="rId13"/>
    <p:sldId id="2147473418" r:id="rId14"/>
    <p:sldId id="2147473442" r:id="rId15"/>
    <p:sldId id="2147473438" r:id="rId16"/>
    <p:sldId id="2147473440" r:id="rId17"/>
    <p:sldId id="2147473439" r:id="rId18"/>
    <p:sldId id="2147473419" r:id="rId19"/>
    <p:sldId id="2147473456" r:id="rId20"/>
    <p:sldId id="2147473441" r:id="rId21"/>
    <p:sldId id="2147473420" r:id="rId22"/>
    <p:sldId id="2147473452" r:id="rId23"/>
    <p:sldId id="2147473422" r:id="rId24"/>
    <p:sldId id="2147473443" r:id="rId25"/>
    <p:sldId id="2147473424" r:id="rId26"/>
    <p:sldId id="2147473423" r:id="rId27"/>
    <p:sldId id="2147473415" r:id="rId28"/>
    <p:sldId id="2147473453" r:id="rId29"/>
    <p:sldId id="2147473390" r:id="rId30"/>
    <p:sldId id="2147473395" r:id="rId31"/>
    <p:sldId id="2147473400" r:id="rId32"/>
    <p:sldId id="2147473404" r:id="rId33"/>
    <p:sldId id="2147473405" r:id="rId34"/>
    <p:sldId id="2147473406" r:id="rId35"/>
    <p:sldId id="2147473407" r:id="rId36"/>
    <p:sldId id="2147473454" r:id="rId37"/>
    <p:sldId id="298" r:id="rId38"/>
    <p:sldId id="2147473444" r:id="rId39"/>
    <p:sldId id="2147473455" r:id="rId40"/>
    <p:sldId id="2147473430" r:id="rId41"/>
    <p:sldId id="2147473445" r:id="rId42"/>
    <p:sldId id="2147473416" r:id="rId43"/>
    <p:sldId id="2147473436" r:id="rId44"/>
    <p:sldId id="295" r:id="rId45"/>
    <p:sldId id="2147473409" r:id="rId46"/>
    <p:sldId id="2147473410" r:id="rId47"/>
    <p:sldId id="2147473411" r:id="rId48"/>
    <p:sldId id="2147473417" r:id="rId49"/>
    <p:sldId id="2147473412" r:id="rId50"/>
    <p:sldId id="2147473413" r:id="rId51"/>
    <p:sldId id="2147473425" r:id="rId52"/>
    <p:sldId id="2147473426" r:id="rId53"/>
    <p:sldId id="2147473446" r:id="rId54"/>
    <p:sldId id="2147473427" r:id="rId55"/>
    <p:sldId id="2147473448" r:id="rId56"/>
    <p:sldId id="2147473449" r:id="rId57"/>
    <p:sldId id="2147473428" r:id="rId58"/>
    <p:sldId id="2147473447" r:id="rId59"/>
    <p:sldId id="2147473429"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D8E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DC47EC-3680-46C6-9B67-6FEDB50008AE}" v="212" dt="2026-09-16T13:49:55.3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949" autoAdjust="0"/>
  </p:normalViewPr>
  <p:slideViewPr>
    <p:cSldViewPr snapToGrid="0">
      <p:cViewPr varScale="1">
        <p:scale>
          <a:sx n="103" d="100"/>
          <a:sy n="103" d="100"/>
        </p:scale>
        <p:origin x="876" y="10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alin Burjan" userId="f979a988-0ba7-42bc-b46c-55ad3f4bb7f2" providerId="ADAL" clId="{F020F5CD-C7A0-4E54-B225-E7E087A996D0}"/>
    <pc:docChg chg="undo custSel addSld delSld modSld sldOrd">
      <pc:chgData name="Katalin Burjan" userId="f979a988-0ba7-42bc-b46c-55ad3f4bb7f2" providerId="ADAL" clId="{F020F5CD-C7A0-4E54-B225-E7E087A996D0}" dt="2026-09-17T09:57:30.764" v="5543" actId="20577"/>
      <pc:docMkLst>
        <pc:docMk/>
      </pc:docMkLst>
      <pc:sldChg chg="modSp mod">
        <pc:chgData name="Katalin Burjan" userId="f979a988-0ba7-42bc-b46c-55ad3f4bb7f2" providerId="ADAL" clId="{F020F5CD-C7A0-4E54-B225-E7E087A996D0}" dt="2026-09-15T07:57:23.288" v="45" actId="20577"/>
        <pc:sldMkLst>
          <pc:docMk/>
          <pc:sldMk cId="1584669501" sldId="256"/>
        </pc:sldMkLst>
        <pc:spChg chg="mod">
          <ac:chgData name="Katalin Burjan" userId="f979a988-0ba7-42bc-b46c-55ad3f4bb7f2" providerId="ADAL" clId="{F020F5CD-C7A0-4E54-B225-E7E087A996D0}" dt="2026-09-15T07:57:23.288" v="45" actId="20577"/>
          <ac:spMkLst>
            <pc:docMk/>
            <pc:sldMk cId="1584669501" sldId="256"/>
            <ac:spMk id="2" creationId="{F65A6532-E9AC-1E7B-BB45-D01462E37B94}"/>
          </ac:spMkLst>
        </pc:spChg>
      </pc:sldChg>
      <pc:sldChg chg="del">
        <pc:chgData name="Katalin Burjan" userId="f979a988-0ba7-42bc-b46c-55ad3f4bb7f2" providerId="ADAL" clId="{F020F5CD-C7A0-4E54-B225-E7E087A996D0}" dt="2026-09-16T10:18:14.024" v="3368" actId="47"/>
        <pc:sldMkLst>
          <pc:docMk/>
          <pc:sldMk cId="3190312764" sldId="257"/>
        </pc:sldMkLst>
      </pc:sldChg>
      <pc:sldChg chg="del">
        <pc:chgData name="Katalin Burjan" userId="f979a988-0ba7-42bc-b46c-55ad3f4bb7f2" providerId="ADAL" clId="{F020F5CD-C7A0-4E54-B225-E7E087A996D0}" dt="2026-09-16T10:18:14.024" v="3368" actId="47"/>
        <pc:sldMkLst>
          <pc:docMk/>
          <pc:sldMk cId="4265581375" sldId="259"/>
        </pc:sldMkLst>
      </pc:sldChg>
      <pc:sldChg chg="del">
        <pc:chgData name="Katalin Burjan" userId="f979a988-0ba7-42bc-b46c-55ad3f4bb7f2" providerId="ADAL" clId="{F020F5CD-C7A0-4E54-B225-E7E087A996D0}" dt="2026-09-16T10:18:14.024" v="3368" actId="47"/>
        <pc:sldMkLst>
          <pc:docMk/>
          <pc:sldMk cId="1907886206" sldId="260"/>
        </pc:sldMkLst>
      </pc:sldChg>
      <pc:sldChg chg="del">
        <pc:chgData name="Katalin Burjan" userId="f979a988-0ba7-42bc-b46c-55ad3f4bb7f2" providerId="ADAL" clId="{F020F5CD-C7A0-4E54-B225-E7E087A996D0}" dt="2026-09-16T10:18:14.024" v="3368" actId="47"/>
        <pc:sldMkLst>
          <pc:docMk/>
          <pc:sldMk cId="1763407521" sldId="261"/>
        </pc:sldMkLst>
      </pc:sldChg>
      <pc:sldChg chg="del">
        <pc:chgData name="Katalin Burjan" userId="f979a988-0ba7-42bc-b46c-55ad3f4bb7f2" providerId="ADAL" clId="{F020F5CD-C7A0-4E54-B225-E7E087A996D0}" dt="2026-09-16T10:18:14.024" v="3368" actId="47"/>
        <pc:sldMkLst>
          <pc:docMk/>
          <pc:sldMk cId="2291770058" sldId="262"/>
        </pc:sldMkLst>
      </pc:sldChg>
      <pc:sldChg chg="del">
        <pc:chgData name="Katalin Burjan" userId="f979a988-0ba7-42bc-b46c-55ad3f4bb7f2" providerId="ADAL" clId="{F020F5CD-C7A0-4E54-B225-E7E087A996D0}" dt="2026-09-16T10:18:14.024" v="3368" actId="47"/>
        <pc:sldMkLst>
          <pc:docMk/>
          <pc:sldMk cId="2622597360" sldId="263"/>
        </pc:sldMkLst>
      </pc:sldChg>
      <pc:sldChg chg="del">
        <pc:chgData name="Katalin Burjan" userId="f979a988-0ba7-42bc-b46c-55ad3f4bb7f2" providerId="ADAL" clId="{F020F5CD-C7A0-4E54-B225-E7E087A996D0}" dt="2026-09-16T10:18:14.024" v="3368" actId="47"/>
        <pc:sldMkLst>
          <pc:docMk/>
          <pc:sldMk cId="2141583142" sldId="264"/>
        </pc:sldMkLst>
      </pc:sldChg>
      <pc:sldChg chg="del">
        <pc:chgData name="Katalin Burjan" userId="f979a988-0ba7-42bc-b46c-55ad3f4bb7f2" providerId="ADAL" clId="{F020F5CD-C7A0-4E54-B225-E7E087A996D0}" dt="2026-09-16T10:18:14.024" v="3368" actId="47"/>
        <pc:sldMkLst>
          <pc:docMk/>
          <pc:sldMk cId="3281756403" sldId="265"/>
        </pc:sldMkLst>
      </pc:sldChg>
      <pc:sldChg chg="del">
        <pc:chgData name="Katalin Burjan" userId="f979a988-0ba7-42bc-b46c-55ad3f4bb7f2" providerId="ADAL" clId="{F020F5CD-C7A0-4E54-B225-E7E087A996D0}" dt="2026-09-16T10:18:14.024" v="3368" actId="47"/>
        <pc:sldMkLst>
          <pc:docMk/>
          <pc:sldMk cId="2695718639" sldId="266"/>
        </pc:sldMkLst>
      </pc:sldChg>
      <pc:sldChg chg="del">
        <pc:chgData name="Katalin Burjan" userId="f979a988-0ba7-42bc-b46c-55ad3f4bb7f2" providerId="ADAL" clId="{F020F5CD-C7A0-4E54-B225-E7E087A996D0}" dt="2026-09-16T10:18:14.024" v="3368" actId="47"/>
        <pc:sldMkLst>
          <pc:docMk/>
          <pc:sldMk cId="375357598" sldId="267"/>
        </pc:sldMkLst>
      </pc:sldChg>
      <pc:sldChg chg="del">
        <pc:chgData name="Katalin Burjan" userId="f979a988-0ba7-42bc-b46c-55ad3f4bb7f2" providerId="ADAL" clId="{F020F5CD-C7A0-4E54-B225-E7E087A996D0}" dt="2026-09-16T10:18:14.024" v="3368" actId="47"/>
        <pc:sldMkLst>
          <pc:docMk/>
          <pc:sldMk cId="365237272" sldId="268"/>
        </pc:sldMkLst>
      </pc:sldChg>
      <pc:sldChg chg="del">
        <pc:chgData name="Katalin Burjan" userId="f979a988-0ba7-42bc-b46c-55ad3f4bb7f2" providerId="ADAL" clId="{F020F5CD-C7A0-4E54-B225-E7E087A996D0}" dt="2026-09-16T10:18:14.024" v="3368" actId="47"/>
        <pc:sldMkLst>
          <pc:docMk/>
          <pc:sldMk cId="2273813189" sldId="269"/>
        </pc:sldMkLst>
      </pc:sldChg>
      <pc:sldChg chg="del">
        <pc:chgData name="Katalin Burjan" userId="f979a988-0ba7-42bc-b46c-55ad3f4bb7f2" providerId="ADAL" clId="{F020F5CD-C7A0-4E54-B225-E7E087A996D0}" dt="2026-09-16T10:18:14.024" v="3368" actId="47"/>
        <pc:sldMkLst>
          <pc:docMk/>
          <pc:sldMk cId="815749254" sldId="270"/>
        </pc:sldMkLst>
      </pc:sldChg>
      <pc:sldChg chg="delSp modSp del mod">
        <pc:chgData name="Katalin Burjan" userId="f979a988-0ba7-42bc-b46c-55ad3f4bb7f2" providerId="ADAL" clId="{F020F5CD-C7A0-4E54-B225-E7E087A996D0}" dt="2026-09-16T13:24:06.981" v="4933" actId="47"/>
        <pc:sldMkLst>
          <pc:docMk/>
          <pc:sldMk cId="3963806910" sldId="272"/>
        </pc:sldMkLst>
        <pc:spChg chg="mod">
          <ac:chgData name="Katalin Burjan" userId="f979a988-0ba7-42bc-b46c-55ad3f4bb7f2" providerId="ADAL" clId="{F020F5CD-C7A0-4E54-B225-E7E087A996D0}" dt="2026-09-16T10:14:15.579" v="3312" actId="207"/>
          <ac:spMkLst>
            <pc:docMk/>
            <pc:sldMk cId="3963806910" sldId="272"/>
            <ac:spMk id="2" creationId="{720DAA4A-5AEC-5EA1-08E9-5CDDF20FFE65}"/>
          </ac:spMkLst>
        </pc:spChg>
        <pc:spChg chg="mod">
          <ac:chgData name="Katalin Burjan" userId="f979a988-0ba7-42bc-b46c-55ad3f4bb7f2" providerId="ADAL" clId="{F020F5CD-C7A0-4E54-B225-E7E087A996D0}" dt="2026-09-16T10:14:00.286" v="3305" actId="20577"/>
          <ac:spMkLst>
            <pc:docMk/>
            <pc:sldMk cId="3963806910" sldId="272"/>
            <ac:spMk id="3" creationId="{92117FC1-F6E8-BAD2-68F1-27D522264659}"/>
          </ac:spMkLst>
        </pc:spChg>
        <pc:spChg chg="del">
          <ac:chgData name="Katalin Burjan" userId="f979a988-0ba7-42bc-b46c-55ad3f4bb7f2" providerId="ADAL" clId="{F020F5CD-C7A0-4E54-B225-E7E087A996D0}" dt="2026-09-16T10:14:02.932" v="3307" actId="478"/>
          <ac:spMkLst>
            <pc:docMk/>
            <pc:sldMk cId="3963806910" sldId="272"/>
            <ac:spMk id="5" creationId="{67B81AFD-768C-71FC-FCC7-151667771077}"/>
          </ac:spMkLst>
        </pc:spChg>
        <pc:picChg chg="del">
          <ac:chgData name="Katalin Burjan" userId="f979a988-0ba7-42bc-b46c-55ad3f4bb7f2" providerId="ADAL" clId="{F020F5CD-C7A0-4E54-B225-E7E087A996D0}" dt="2026-09-16T10:14:01.500" v="3306" actId="478"/>
          <ac:picMkLst>
            <pc:docMk/>
            <pc:sldMk cId="3963806910" sldId="272"/>
            <ac:picMk id="4" creationId="{A23D7F07-1268-9BE4-C2E2-E69C81765D5C}"/>
          </ac:picMkLst>
        </pc:picChg>
      </pc:sldChg>
      <pc:sldChg chg="del">
        <pc:chgData name="Katalin Burjan" userId="f979a988-0ba7-42bc-b46c-55ad3f4bb7f2" providerId="ADAL" clId="{F020F5CD-C7A0-4E54-B225-E7E087A996D0}" dt="2026-09-16T10:18:14.024" v="3368" actId="47"/>
        <pc:sldMkLst>
          <pc:docMk/>
          <pc:sldMk cId="2442571467" sldId="274"/>
        </pc:sldMkLst>
      </pc:sldChg>
      <pc:sldChg chg="del">
        <pc:chgData name="Katalin Burjan" userId="f979a988-0ba7-42bc-b46c-55ad3f4bb7f2" providerId="ADAL" clId="{F020F5CD-C7A0-4E54-B225-E7E087A996D0}" dt="2026-09-16T10:18:14.024" v="3368" actId="47"/>
        <pc:sldMkLst>
          <pc:docMk/>
          <pc:sldMk cId="868853241" sldId="275"/>
        </pc:sldMkLst>
      </pc:sldChg>
      <pc:sldChg chg="del">
        <pc:chgData name="Katalin Burjan" userId="f979a988-0ba7-42bc-b46c-55ad3f4bb7f2" providerId="ADAL" clId="{F020F5CD-C7A0-4E54-B225-E7E087A996D0}" dt="2026-09-16T10:18:14.024" v="3368" actId="47"/>
        <pc:sldMkLst>
          <pc:docMk/>
          <pc:sldMk cId="3584154463" sldId="276"/>
        </pc:sldMkLst>
      </pc:sldChg>
      <pc:sldChg chg="del">
        <pc:chgData name="Katalin Burjan" userId="f979a988-0ba7-42bc-b46c-55ad3f4bb7f2" providerId="ADAL" clId="{F020F5CD-C7A0-4E54-B225-E7E087A996D0}" dt="2026-09-16T10:18:14.024" v="3368" actId="47"/>
        <pc:sldMkLst>
          <pc:docMk/>
          <pc:sldMk cId="1796619299" sldId="278"/>
        </pc:sldMkLst>
      </pc:sldChg>
      <pc:sldChg chg="del">
        <pc:chgData name="Katalin Burjan" userId="f979a988-0ba7-42bc-b46c-55ad3f4bb7f2" providerId="ADAL" clId="{F020F5CD-C7A0-4E54-B225-E7E087A996D0}" dt="2026-09-16T10:18:14.024" v="3368" actId="47"/>
        <pc:sldMkLst>
          <pc:docMk/>
          <pc:sldMk cId="3223839887" sldId="279"/>
        </pc:sldMkLst>
      </pc:sldChg>
      <pc:sldChg chg="del">
        <pc:chgData name="Katalin Burjan" userId="f979a988-0ba7-42bc-b46c-55ad3f4bb7f2" providerId="ADAL" clId="{F020F5CD-C7A0-4E54-B225-E7E087A996D0}" dt="2026-09-16T10:18:14.024" v="3368" actId="47"/>
        <pc:sldMkLst>
          <pc:docMk/>
          <pc:sldMk cId="1293497185" sldId="280"/>
        </pc:sldMkLst>
      </pc:sldChg>
      <pc:sldChg chg="del">
        <pc:chgData name="Katalin Burjan" userId="f979a988-0ba7-42bc-b46c-55ad3f4bb7f2" providerId="ADAL" clId="{F020F5CD-C7A0-4E54-B225-E7E087A996D0}" dt="2026-09-16T10:18:14.024" v="3368" actId="47"/>
        <pc:sldMkLst>
          <pc:docMk/>
          <pc:sldMk cId="245557352" sldId="281"/>
        </pc:sldMkLst>
      </pc:sldChg>
      <pc:sldChg chg="del">
        <pc:chgData name="Katalin Burjan" userId="f979a988-0ba7-42bc-b46c-55ad3f4bb7f2" providerId="ADAL" clId="{F020F5CD-C7A0-4E54-B225-E7E087A996D0}" dt="2026-09-16T10:18:14.024" v="3368" actId="47"/>
        <pc:sldMkLst>
          <pc:docMk/>
          <pc:sldMk cId="782915308" sldId="282"/>
        </pc:sldMkLst>
      </pc:sldChg>
      <pc:sldChg chg="del">
        <pc:chgData name="Katalin Burjan" userId="f979a988-0ba7-42bc-b46c-55ad3f4bb7f2" providerId="ADAL" clId="{F020F5CD-C7A0-4E54-B225-E7E087A996D0}" dt="2026-09-16T10:18:14.024" v="3368" actId="47"/>
        <pc:sldMkLst>
          <pc:docMk/>
          <pc:sldMk cId="1796849501" sldId="283"/>
        </pc:sldMkLst>
      </pc:sldChg>
      <pc:sldChg chg="del">
        <pc:chgData name="Katalin Burjan" userId="f979a988-0ba7-42bc-b46c-55ad3f4bb7f2" providerId="ADAL" clId="{F020F5CD-C7A0-4E54-B225-E7E087A996D0}" dt="2026-09-16T10:18:14.024" v="3368" actId="47"/>
        <pc:sldMkLst>
          <pc:docMk/>
          <pc:sldMk cId="1906335652" sldId="284"/>
        </pc:sldMkLst>
      </pc:sldChg>
      <pc:sldChg chg="del">
        <pc:chgData name="Katalin Burjan" userId="f979a988-0ba7-42bc-b46c-55ad3f4bb7f2" providerId="ADAL" clId="{F020F5CD-C7A0-4E54-B225-E7E087A996D0}" dt="2026-09-16T10:18:14.024" v="3368" actId="47"/>
        <pc:sldMkLst>
          <pc:docMk/>
          <pc:sldMk cId="3254904966" sldId="287"/>
        </pc:sldMkLst>
      </pc:sldChg>
      <pc:sldChg chg="del">
        <pc:chgData name="Katalin Burjan" userId="f979a988-0ba7-42bc-b46c-55ad3f4bb7f2" providerId="ADAL" clId="{F020F5CD-C7A0-4E54-B225-E7E087A996D0}" dt="2026-09-16T10:18:14.024" v="3368" actId="47"/>
        <pc:sldMkLst>
          <pc:docMk/>
          <pc:sldMk cId="316289894" sldId="288"/>
        </pc:sldMkLst>
      </pc:sldChg>
      <pc:sldChg chg="del">
        <pc:chgData name="Katalin Burjan" userId="f979a988-0ba7-42bc-b46c-55ad3f4bb7f2" providerId="ADAL" clId="{F020F5CD-C7A0-4E54-B225-E7E087A996D0}" dt="2026-09-16T10:18:14.024" v="3368" actId="47"/>
        <pc:sldMkLst>
          <pc:docMk/>
          <pc:sldMk cId="3689944048" sldId="289"/>
        </pc:sldMkLst>
      </pc:sldChg>
      <pc:sldChg chg="del">
        <pc:chgData name="Katalin Burjan" userId="f979a988-0ba7-42bc-b46c-55ad3f4bb7f2" providerId="ADAL" clId="{F020F5CD-C7A0-4E54-B225-E7E087A996D0}" dt="2026-09-16T10:18:14.024" v="3368" actId="47"/>
        <pc:sldMkLst>
          <pc:docMk/>
          <pc:sldMk cId="3094913886" sldId="290"/>
        </pc:sldMkLst>
      </pc:sldChg>
      <pc:sldChg chg="del ord">
        <pc:chgData name="Katalin Burjan" userId="f979a988-0ba7-42bc-b46c-55ad3f4bb7f2" providerId="ADAL" clId="{F020F5CD-C7A0-4E54-B225-E7E087A996D0}" dt="2026-09-16T10:13:17.259" v="3258" actId="47"/>
        <pc:sldMkLst>
          <pc:docMk/>
          <pc:sldMk cId="742959059" sldId="291"/>
        </pc:sldMkLst>
      </pc:sldChg>
      <pc:sldChg chg="del">
        <pc:chgData name="Katalin Burjan" userId="f979a988-0ba7-42bc-b46c-55ad3f4bb7f2" providerId="ADAL" clId="{F020F5CD-C7A0-4E54-B225-E7E087A996D0}" dt="2026-09-16T10:13:19.107" v="3260" actId="47"/>
        <pc:sldMkLst>
          <pc:docMk/>
          <pc:sldMk cId="2178571447" sldId="292"/>
        </pc:sldMkLst>
      </pc:sldChg>
      <pc:sldChg chg="addSp delSp modSp mod ord">
        <pc:chgData name="Katalin Burjan" userId="f979a988-0ba7-42bc-b46c-55ad3f4bb7f2" providerId="ADAL" clId="{F020F5CD-C7A0-4E54-B225-E7E087A996D0}" dt="2026-09-16T07:35:33.073" v="765" actId="478"/>
        <pc:sldMkLst>
          <pc:docMk/>
          <pc:sldMk cId="1733440592" sldId="294"/>
        </pc:sldMkLst>
        <pc:spChg chg="mod">
          <ac:chgData name="Katalin Burjan" userId="f979a988-0ba7-42bc-b46c-55ad3f4bb7f2" providerId="ADAL" clId="{F020F5CD-C7A0-4E54-B225-E7E087A996D0}" dt="2026-09-16T06:50:17.231" v="552" actId="20577"/>
          <ac:spMkLst>
            <pc:docMk/>
            <pc:sldMk cId="1733440592" sldId="294"/>
            <ac:spMk id="2" creationId="{FBB97009-8EB2-0DD5-9F58-F35C02F85F35}"/>
          </ac:spMkLst>
        </pc:spChg>
        <pc:spChg chg="mod">
          <ac:chgData name="Katalin Burjan" userId="f979a988-0ba7-42bc-b46c-55ad3f4bb7f2" providerId="ADAL" clId="{F020F5CD-C7A0-4E54-B225-E7E087A996D0}" dt="2026-09-16T07:17:53.121" v="700" actId="1076"/>
          <ac:spMkLst>
            <pc:docMk/>
            <pc:sldMk cId="1733440592" sldId="294"/>
            <ac:spMk id="3" creationId="{165A83AA-6996-39A0-4CAD-18C133292E67}"/>
          </ac:spMkLst>
        </pc:spChg>
        <pc:spChg chg="del">
          <ac:chgData name="Katalin Burjan" userId="f979a988-0ba7-42bc-b46c-55ad3f4bb7f2" providerId="ADAL" clId="{F020F5CD-C7A0-4E54-B225-E7E087A996D0}" dt="2026-09-16T07:17:41.443" v="698" actId="478"/>
          <ac:spMkLst>
            <pc:docMk/>
            <pc:sldMk cId="1733440592" sldId="294"/>
            <ac:spMk id="8" creationId="{5A9E8540-1DE7-1EBE-4D15-B9A9C9886A3B}"/>
          </ac:spMkLst>
        </pc:spChg>
        <pc:picChg chg="add del mod">
          <ac:chgData name="Katalin Burjan" userId="f979a988-0ba7-42bc-b46c-55ad3f4bb7f2" providerId="ADAL" clId="{F020F5CD-C7A0-4E54-B225-E7E087A996D0}" dt="2026-09-16T07:35:33.073" v="765" actId="478"/>
          <ac:picMkLst>
            <pc:docMk/>
            <pc:sldMk cId="1733440592" sldId="294"/>
            <ac:picMk id="5" creationId="{16509268-04AA-BCFC-8812-2BF7A4031B4C}"/>
          </ac:picMkLst>
        </pc:picChg>
        <pc:picChg chg="del mod">
          <ac:chgData name="Katalin Burjan" userId="f979a988-0ba7-42bc-b46c-55ad3f4bb7f2" providerId="ADAL" clId="{F020F5CD-C7A0-4E54-B225-E7E087A996D0}" dt="2026-09-16T07:17:40.729" v="697" actId="478"/>
          <ac:picMkLst>
            <pc:docMk/>
            <pc:sldMk cId="1733440592" sldId="294"/>
            <ac:picMk id="7" creationId="{4BCCBCEE-D3B8-9124-DE53-BB7549A495DC}"/>
          </ac:picMkLst>
        </pc:picChg>
      </pc:sldChg>
      <pc:sldChg chg="delSp modSp mod">
        <pc:chgData name="Katalin Burjan" userId="f979a988-0ba7-42bc-b46c-55ad3f4bb7f2" providerId="ADAL" clId="{F020F5CD-C7A0-4E54-B225-E7E087A996D0}" dt="2026-09-16T08:55:59.434" v="1436" actId="115"/>
        <pc:sldMkLst>
          <pc:docMk/>
          <pc:sldMk cId="2148036586" sldId="295"/>
        </pc:sldMkLst>
        <pc:spChg chg="mod">
          <ac:chgData name="Katalin Burjan" userId="f979a988-0ba7-42bc-b46c-55ad3f4bb7f2" providerId="ADAL" clId="{F020F5CD-C7A0-4E54-B225-E7E087A996D0}" dt="2026-09-16T08:47:56.668" v="1136" actId="20577"/>
          <ac:spMkLst>
            <pc:docMk/>
            <pc:sldMk cId="2148036586" sldId="295"/>
            <ac:spMk id="2" creationId="{FBB97009-8EB2-0DD5-9F58-F35C02F85F35}"/>
          </ac:spMkLst>
        </pc:spChg>
        <pc:spChg chg="mod">
          <ac:chgData name="Katalin Burjan" userId="f979a988-0ba7-42bc-b46c-55ad3f4bb7f2" providerId="ADAL" clId="{F020F5CD-C7A0-4E54-B225-E7E087A996D0}" dt="2026-09-16T08:55:59.434" v="1436" actId="115"/>
          <ac:spMkLst>
            <pc:docMk/>
            <pc:sldMk cId="2148036586" sldId="295"/>
            <ac:spMk id="3" creationId="{165A83AA-6996-39A0-4CAD-18C133292E67}"/>
          </ac:spMkLst>
        </pc:spChg>
        <pc:picChg chg="del">
          <ac:chgData name="Katalin Burjan" userId="f979a988-0ba7-42bc-b46c-55ad3f4bb7f2" providerId="ADAL" clId="{F020F5CD-C7A0-4E54-B225-E7E087A996D0}" dt="2026-09-16T08:48:18.497" v="1137" actId="478"/>
          <ac:picMkLst>
            <pc:docMk/>
            <pc:sldMk cId="2148036586" sldId="295"/>
            <ac:picMk id="5" creationId="{7A58A55D-D23C-847B-D7D1-86C52997A8B4}"/>
          </ac:picMkLst>
        </pc:picChg>
      </pc:sldChg>
      <pc:sldChg chg="del">
        <pc:chgData name="Katalin Burjan" userId="f979a988-0ba7-42bc-b46c-55ad3f4bb7f2" providerId="ADAL" clId="{F020F5CD-C7A0-4E54-B225-E7E087A996D0}" dt="2026-09-16T10:13:18.465" v="3259" actId="47"/>
        <pc:sldMkLst>
          <pc:docMk/>
          <pc:sldMk cId="951284710" sldId="296"/>
        </pc:sldMkLst>
      </pc:sldChg>
      <pc:sldChg chg="del">
        <pc:chgData name="Katalin Burjan" userId="f979a988-0ba7-42bc-b46c-55ad3f4bb7f2" providerId="ADAL" clId="{F020F5CD-C7A0-4E54-B225-E7E087A996D0}" dt="2026-09-16T10:13:19.741" v="3261" actId="47"/>
        <pc:sldMkLst>
          <pc:docMk/>
          <pc:sldMk cId="3059542516" sldId="297"/>
        </pc:sldMkLst>
      </pc:sldChg>
      <pc:sldChg chg="addSp delSp modSp mod ord">
        <pc:chgData name="Katalin Burjan" userId="f979a988-0ba7-42bc-b46c-55ad3f4bb7f2" providerId="ADAL" clId="{F020F5CD-C7A0-4E54-B225-E7E087A996D0}" dt="2026-09-16T12:07:45.002" v="4043" actId="255"/>
        <pc:sldMkLst>
          <pc:docMk/>
          <pc:sldMk cId="3313371246" sldId="298"/>
        </pc:sldMkLst>
        <pc:spChg chg="mod">
          <ac:chgData name="Katalin Burjan" userId="f979a988-0ba7-42bc-b46c-55ad3f4bb7f2" providerId="ADAL" clId="{F020F5CD-C7A0-4E54-B225-E7E087A996D0}" dt="2026-09-16T09:54:55.649" v="1877" actId="20577"/>
          <ac:spMkLst>
            <pc:docMk/>
            <pc:sldMk cId="3313371246" sldId="298"/>
            <ac:spMk id="2" creationId="{FBB97009-8EB2-0DD5-9F58-F35C02F85F35}"/>
          </ac:spMkLst>
        </pc:spChg>
        <pc:spChg chg="del">
          <ac:chgData name="Katalin Burjan" userId="f979a988-0ba7-42bc-b46c-55ad3f4bb7f2" providerId="ADAL" clId="{F020F5CD-C7A0-4E54-B225-E7E087A996D0}" dt="2026-09-16T09:55:10.371" v="1878" actId="478"/>
          <ac:spMkLst>
            <pc:docMk/>
            <pc:sldMk cId="3313371246" sldId="298"/>
            <ac:spMk id="3" creationId="{165A83AA-6996-39A0-4CAD-18C133292E67}"/>
          </ac:spMkLst>
        </pc:spChg>
        <pc:spChg chg="del">
          <ac:chgData name="Katalin Burjan" userId="f979a988-0ba7-42bc-b46c-55ad3f4bb7f2" providerId="ADAL" clId="{F020F5CD-C7A0-4E54-B225-E7E087A996D0}" dt="2026-09-16T09:55:14.245" v="1881" actId="478"/>
          <ac:spMkLst>
            <pc:docMk/>
            <pc:sldMk cId="3313371246" sldId="298"/>
            <ac:spMk id="6" creationId="{92AC885C-D5FE-1DD1-45B5-4EA17642AE0D}"/>
          </ac:spMkLst>
        </pc:spChg>
        <pc:spChg chg="add del mod">
          <ac:chgData name="Katalin Burjan" userId="f979a988-0ba7-42bc-b46c-55ad3f4bb7f2" providerId="ADAL" clId="{F020F5CD-C7A0-4E54-B225-E7E087A996D0}" dt="2026-09-16T09:55:12.326" v="1879" actId="478"/>
          <ac:spMkLst>
            <pc:docMk/>
            <pc:sldMk cId="3313371246" sldId="298"/>
            <ac:spMk id="7" creationId="{1508388A-73B4-8F87-C43E-41F0900641E4}"/>
          </ac:spMkLst>
        </pc:spChg>
        <pc:spChg chg="add mod">
          <ac:chgData name="Katalin Burjan" userId="f979a988-0ba7-42bc-b46c-55ad3f4bb7f2" providerId="ADAL" clId="{F020F5CD-C7A0-4E54-B225-E7E087A996D0}" dt="2026-09-16T12:07:45.002" v="4043" actId="255"/>
          <ac:spMkLst>
            <pc:docMk/>
            <pc:sldMk cId="3313371246" sldId="298"/>
            <ac:spMk id="8" creationId="{66EB97C4-F2D4-AA88-F581-978466EC55B3}"/>
          </ac:spMkLst>
        </pc:spChg>
        <pc:picChg chg="del">
          <ac:chgData name="Katalin Burjan" userId="f979a988-0ba7-42bc-b46c-55ad3f4bb7f2" providerId="ADAL" clId="{F020F5CD-C7A0-4E54-B225-E7E087A996D0}" dt="2026-09-16T09:55:13.381" v="1880" actId="478"/>
          <ac:picMkLst>
            <pc:docMk/>
            <pc:sldMk cId="3313371246" sldId="298"/>
            <ac:picMk id="5" creationId="{EE0C88A2-3CB0-5412-6F1D-1B915D48A611}"/>
          </ac:picMkLst>
        </pc:picChg>
      </pc:sldChg>
      <pc:sldChg chg="del">
        <pc:chgData name="Katalin Burjan" userId="f979a988-0ba7-42bc-b46c-55ad3f4bb7f2" providerId="ADAL" clId="{F020F5CD-C7A0-4E54-B225-E7E087A996D0}" dt="2026-09-16T10:18:14.024" v="3368" actId="47"/>
        <pc:sldMkLst>
          <pc:docMk/>
          <pc:sldMk cId="4132551986" sldId="299"/>
        </pc:sldMkLst>
      </pc:sldChg>
      <pc:sldChg chg="del">
        <pc:chgData name="Katalin Burjan" userId="f979a988-0ba7-42bc-b46c-55ad3f4bb7f2" providerId="ADAL" clId="{F020F5CD-C7A0-4E54-B225-E7E087A996D0}" dt="2026-09-16T10:18:14.024" v="3368" actId="47"/>
        <pc:sldMkLst>
          <pc:docMk/>
          <pc:sldMk cId="1728633692" sldId="300"/>
        </pc:sldMkLst>
      </pc:sldChg>
      <pc:sldChg chg="del">
        <pc:chgData name="Katalin Burjan" userId="f979a988-0ba7-42bc-b46c-55ad3f4bb7f2" providerId="ADAL" clId="{F020F5CD-C7A0-4E54-B225-E7E087A996D0}" dt="2026-09-16T10:18:14.024" v="3368" actId="47"/>
        <pc:sldMkLst>
          <pc:docMk/>
          <pc:sldMk cId="3910935486" sldId="301"/>
        </pc:sldMkLst>
      </pc:sldChg>
      <pc:sldChg chg="del">
        <pc:chgData name="Katalin Burjan" userId="f979a988-0ba7-42bc-b46c-55ad3f4bb7f2" providerId="ADAL" clId="{F020F5CD-C7A0-4E54-B225-E7E087A996D0}" dt="2026-09-16T10:18:14.024" v="3368" actId="47"/>
        <pc:sldMkLst>
          <pc:docMk/>
          <pc:sldMk cId="1539026834" sldId="302"/>
        </pc:sldMkLst>
      </pc:sldChg>
      <pc:sldChg chg="del">
        <pc:chgData name="Katalin Burjan" userId="f979a988-0ba7-42bc-b46c-55ad3f4bb7f2" providerId="ADAL" clId="{F020F5CD-C7A0-4E54-B225-E7E087A996D0}" dt="2026-09-16T10:18:14.024" v="3368" actId="47"/>
        <pc:sldMkLst>
          <pc:docMk/>
          <pc:sldMk cId="160311151" sldId="304"/>
        </pc:sldMkLst>
      </pc:sldChg>
      <pc:sldChg chg="del">
        <pc:chgData name="Katalin Burjan" userId="f979a988-0ba7-42bc-b46c-55ad3f4bb7f2" providerId="ADAL" clId="{F020F5CD-C7A0-4E54-B225-E7E087A996D0}" dt="2026-09-16T10:18:14.024" v="3368" actId="47"/>
        <pc:sldMkLst>
          <pc:docMk/>
          <pc:sldMk cId="3780855718" sldId="305"/>
        </pc:sldMkLst>
      </pc:sldChg>
      <pc:sldChg chg="del">
        <pc:chgData name="Katalin Burjan" userId="f979a988-0ba7-42bc-b46c-55ad3f4bb7f2" providerId="ADAL" clId="{F020F5CD-C7A0-4E54-B225-E7E087A996D0}" dt="2026-09-16T10:18:14.024" v="3368" actId="47"/>
        <pc:sldMkLst>
          <pc:docMk/>
          <pc:sldMk cId="217575125" sldId="306"/>
        </pc:sldMkLst>
      </pc:sldChg>
      <pc:sldChg chg="del">
        <pc:chgData name="Katalin Burjan" userId="f979a988-0ba7-42bc-b46c-55ad3f4bb7f2" providerId="ADAL" clId="{F020F5CD-C7A0-4E54-B225-E7E087A996D0}" dt="2026-09-16T10:18:14.024" v="3368" actId="47"/>
        <pc:sldMkLst>
          <pc:docMk/>
          <pc:sldMk cId="1561622571" sldId="307"/>
        </pc:sldMkLst>
      </pc:sldChg>
      <pc:sldChg chg="del">
        <pc:chgData name="Katalin Burjan" userId="f979a988-0ba7-42bc-b46c-55ad3f4bb7f2" providerId="ADAL" clId="{F020F5CD-C7A0-4E54-B225-E7E087A996D0}" dt="2026-09-16T10:18:14.024" v="3368" actId="47"/>
        <pc:sldMkLst>
          <pc:docMk/>
          <pc:sldMk cId="1604718587" sldId="308"/>
        </pc:sldMkLst>
      </pc:sldChg>
      <pc:sldChg chg="modSp mod setBg">
        <pc:chgData name="Katalin Burjan" userId="f979a988-0ba7-42bc-b46c-55ad3f4bb7f2" providerId="ADAL" clId="{F020F5CD-C7A0-4E54-B225-E7E087A996D0}" dt="2026-09-16T13:38:59.932" v="5146"/>
        <pc:sldMkLst>
          <pc:docMk/>
          <pc:sldMk cId="2215751610" sldId="2147473381"/>
        </pc:sldMkLst>
        <pc:spChg chg="mod">
          <ac:chgData name="Katalin Burjan" userId="f979a988-0ba7-42bc-b46c-55ad3f4bb7f2" providerId="ADAL" clId="{F020F5CD-C7A0-4E54-B225-E7E087A996D0}" dt="2026-09-16T10:19:41.886" v="3383" actId="6549"/>
          <ac:spMkLst>
            <pc:docMk/>
            <pc:sldMk cId="2215751610" sldId="2147473381"/>
            <ac:spMk id="3" creationId="{4AC5D0A4-4613-1B7B-D1D5-7E7940454625}"/>
          </ac:spMkLst>
        </pc:spChg>
      </pc:sldChg>
      <pc:sldChg chg="modSp del mod">
        <pc:chgData name="Katalin Burjan" userId="f979a988-0ba7-42bc-b46c-55ad3f4bb7f2" providerId="ADAL" clId="{F020F5CD-C7A0-4E54-B225-E7E087A996D0}" dt="2026-09-16T13:24:06.981" v="4933" actId="47"/>
        <pc:sldMkLst>
          <pc:docMk/>
          <pc:sldMk cId="1761792925" sldId="2147473382"/>
        </pc:sldMkLst>
        <pc:spChg chg="mod">
          <ac:chgData name="Katalin Burjan" userId="f979a988-0ba7-42bc-b46c-55ad3f4bb7f2" providerId="ADAL" clId="{F020F5CD-C7A0-4E54-B225-E7E087A996D0}" dt="2026-09-16T10:13:30.788" v="3298" actId="20577"/>
          <ac:spMkLst>
            <pc:docMk/>
            <pc:sldMk cId="1761792925" sldId="2147473382"/>
            <ac:spMk id="3" creationId="{4AC5D0A4-4613-1B7B-D1D5-7E7940454625}"/>
          </ac:spMkLst>
        </pc:spChg>
      </pc:sldChg>
      <pc:sldChg chg="del">
        <pc:chgData name="Katalin Burjan" userId="f979a988-0ba7-42bc-b46c-55ad3f4bb7f2" providerId="ADAL" clId="{F020F5CD-C7A0-4E54-B225-E7E087A996D0}" dt="2026-09-16T10:18:14.024" v="3368" actId="47"/>
        <pc:sldMkLst>
          <pc:docMk/>
          <pc:sldMk cId="2642146388" sldId="2147473384"/>
        </pc:sldMkLst>
      </pc:sldChg>
      <pc:sldChg chg="del">
        <pc:chgData name="Katalin Burjan" userId="f979a988-0ba7-42bc-b46c-55ad3f4bb7f2" providerId="ADAL" clId="{F020F5CD-C7A0-4E54-B225-E7E087A996D0}" dt="2026-09-16T10:18:14.024" v="3368" actId="47"/>
        <pc:sldMkLst>
          <pc:docMk/>
          <pc:sldMk cId="1489057678" sldId="2147473385"/>
        </pc:sldMkLst>
      </pc:sldChg>
      <pc:sldChg chg="addSp delSp modSp mod modAnim">
        <pc:chgData name="Katalin Burjan" userId="f979a988-0ba7-42bc-b46c-55ad3f4bb7f2" providerId="ADAL" clId="{F020F5CD-C7A0-4E54-B225-E7E087A996D0}" dt="2026-09-16T13:34:08.776" v="5116" actId="20577"/>
        <pc:sldMkLst>
          <pc:docMk/>
          <pc:sldMk cId="2870735268" sldId="2147473386"/>
        </pc:sldMkLst>
        <pc:spChg chg="add mod">
          <ac:chgData name="Katalin Burjan" userId="f979a988-0ba7-42bc-b46c-55ad3f4bb7f2" providerId="ADAL" clId="{F020F5CD-C7A0-4E54-B225-E7E087A996D0}" dt="2026-09-16T13:34:08.776" v="5116" actId="20577"/>
          <ac:spMkLst>
            <pc:docMk/>
            <pc:sldMk cId="2870735268" sldId="2147473386"/>
            <ac:spMk id="15" creationId="{28C72597-6A50-3C88-CFBF-F644B77D0A8B}"/>
          </ac:spMkLst>
        </pc:spChg>
        <pc:spChg chg="add mod">
          <ac:chgData name="Katalin Burjan" userId="f979a988-0ba7-42bc-b46c-55ad3f4bb7f2" providerId="ADAL" clId="{F020F5CD-C7A0-4E54-B225-E7E087A996D0}" dt="2026-09-16T13:21:44.237" v="4924" actId="1037"/>
          <ac:spMkLst>
            <pc:docMk/>
            <pc:sldMk cId="2870735268" sldId="2147473386"/>
            <ac:spMk id="17" creationId="{B788398D-F2D2-ECBE-523F-33FB11DE5E50}"/>
          </ac:spMkLst>
        </pc:spChg>
        <pc:spChg chg="add mod">
          <ac:chgData name="Katalin Burjan" userId="f979a988-0ba7-42bc-b46c-55ad3f4bb7f2" providerId="ADAL" clId="{F020F5CD-C7A0-4E54-B225-E7E087A996D0}" dt="2026-09-16T13:21:57.405" v="4927" actId="1076"/>
          <ac:spMkLst>
            <pc:docMk/>
            <pc:sldMk cId="2870735268" sldId="2147473386"/>
            <ac:spMk id="19" creationId="{5921F352-5D6F-ED0F-B603-6CE975ED3664}"/>
          </ac:spMkLst>
        </pc:spChg>
        <pc:spChg chg="add mod">
          <ac:chgData name="Katalin Burjan" userId="f979a988-0ba7-42bc-b46c-55ad3f4bb7f2" providerId="ADAL" clId="{F020F5CD-C7A0-4E54-B225-E7E087A996D0}" dt="2026-09-16T13:22:01.602" v="4928" actId="1076"/>
          <ac:spMkLst>
            <pc:docMk/>
            <pc:sldMk cId="2870735268" sldId="2147473386"/>
            <ac:spMk id="21" creationId="{9A5EAB97-1AB8-E4F4-B2AE-C1457716507A}"/>
          </ac:spMkLst>
        </pc:spChg>
        <pc:spChg chg="add mod ord">
          <ac:chgData name="Katalin Burjan" userId="f979a988-0ba7-42bc-b46c-55ad3f4bb7f2" providerId="ADAL" clId="{F020F5CD-C7A0-4E54-B225-E7E087A996D0}" dt="2026-09-16T13:21:48.335" v="4926" actId="1076"/>
          <ac:spMkLst>
            <pc:docMk/>
            <pc:sldMk cId="2870735268" sldId="2147473386"/>
            <ac:spMk id="22" creationId="{B4223BBE-0458-2C13-1E6B-89E1A7700043}"/>
          </ac:spMkLst>
        </pc:spChg>
        <pc:spChg chg="add mod ord">
          <ac:chgData name="Katalin Burjan" userId="f979a988-0ba7-42bc-b46c-55ad3f4bb7f2" providerId="ADAL" clId="{F020F5CD-C7A0-4E54-B225-E7E087A996D0}" dt="2026-09-16T13:21:44.237" v="4924" actId="1037"/>
          <ac:spMkLst>
            <pc:docMk/>
            <pc:sldMk cId="2870735268" sldId="2147473386"/>
            <ac:spMk id="24" creationId="{C1105660-944C-1816-22EE-E8EEBBE17BFD}"/>
          </ac:spMkLst>
        </pc:spChg>
        <pc:spChg chg="add mod ord">
          <ac:chgData name="Katalin Burjan" userId="f979a988-0ba7-42bc-b46c-55ad3f4bb7f2" providerId="ADAL" clId="{F020F5CD-C7A0-4E54-B225-E7E087A996D0}" dt="2026-09-16T13:21:44.237" v="4924" actId="1037"/>
          <ac:spMkLst>
            <pc:docMk/>
            <pc:sldMk cId="2870735268" sldId="2147473386"/>
            <ac:spMk id="26" creationId="{26966956-4F61-E9FB-579D-09419EC53A04}"/>
          </ac:spMkLst>
        </pc:spChg>
        <pc:spChg chg="add mod ord">
          <ac:chgData name="Katalin Burjan" userId="f979a988-0ba7-42bc-b46c-55ad3f4bb7f2" providerId="ADAL" clId="{F020F5CD-C7A0-4E54-B225-E7E087A996D0}" dt="2026-09-16T13:21:44.237" v="4924" actId="1037"/>
          <ac:spMkLst>
            <pc:docMk/>
            <pc:sldMk cId="2870735268" sldId="2147473386"/>
            <ac:spMk id="28" creationId="{A416BC41-C5D0-60B5-CDB6-7D665E3E3623}"/>
          </ac:spMkLst>
        </pc:spChg>
        <pc:graphicFrameChg chg="add del modGraphic">
          <ac:chgData name="Katalin Burjan" userId="f979a988-0ba7-42bc-b46c-55ad3f4bb7f2" providerId="ADAL" clId="{F020F5CD-C7A0-4E54-B225-E7E087A996D0}" dt="2026-09-16T10:20:18.832" v="3386" actId="478"/>
          <ac:graphicFrameMkLst>
            <pc:docMk/>
            <pc:sldMk cId="2870735268" sldId="2147473386"/>
            <ac:graphicFrameMk id="4" creationId="{119C67F1-B2B3-1ABC-FCFF-E747DA6CB9D0}"/>
          </ac:graphicFrameMkLst>
        </pc:graphicFrameChg>
        <pc:graphicFrameChg chg="del mod modGraphic">
          <ac:chgData name="Katalin Burjan" userId="f979a988-0ba7-42bc-b46c-55ad3f4bb7f2" providerId="ADAL" clId="{F020F5CD-C7A0-4E54-B225-E7E087A996D0}" dt="2026-09-16T13:08:03.782" v="4466" actId="478"/>
          <ac:graphicFrameMkLst>
            <pc:docMk/>
            <pc:sldMk cId="2870735268" sldId="2147473386"/>
            <ac:graphicFrameMk id="5" creationId="{FC9C5751-1E4F-33A9-90EC-ACC44A1A9AFC}"/>
          </ac:graphicFrameMkLst>
        </pc:graphicFrameChg>
        <pc:graphicFrameChg chg="del mod">
          <ac:chgData name="Katalin Burjan" userId="f979a988-0ba7-42bc-b46c-55ad3f4bb7f2" providerId="ADAL" clId="{F020F5CD-C7A0-4E54-B225-E7E087A996D0}" dt="2026-09-16T10:23:59.765" v="3541" actId="478"/>
          <ac:graphicFrameMkLst>
            <pc:docMk/>
            <pc:sldMk cId="2870735268" sldId="2147473386"/>
            <ac:graphicFrameMk id="7" creationId="{FA6C59DF-8F69-80DF-D95B-392BED84AAA2}"/>
          </ac:graphicFrameMkLst>
        </pc:graphicFrameChg>
        <pc:graphicFrameChg chg="add del mod modGraphic">
          <ac:chgData name="Katalin Burjan" userId="f979a988-0ba7-42bc-b46c-55ad3f4bb7f2" providerId="ADAL" clId="{F020F5CD-C7A0-4E54-B225-E7E087A996D0}" dt="2026-09-16T13:08:04.398" v="4467" actId="478"/>
          <ac:graphicFrameMkLst>
            <pc:docMk/>
            <pc:sldMk cId="2870735268" sldId="2147473386"/>
            <ac:graphicFrameMk id="8" creationId="{D155318A-B877-9006-C8DC-6D5CE5006C84}"/>
          </ac:graphicFrameMkLst>
        </pc:graphicFrameChg>
        <pc:graphicFrameChg chg="del">
          <ac:chgData name="Katalin Burjan" userId="f979a988-0ba7-42bc-b46c-55ad3f4bb7f2" providerId="ADAL" clId="{F020F5CD-C7A0-4E54-B225-E7E087A996D0}" dt="2026-09-16T10:21:03.766" v="3394" actId="478"/>
          <ac:graphicFrameMkLst>
            <pc:docMk/>
            <pc:sldMk cId="2870735268" sldId="2147473386"/>
            <ac:graphicFrameMk id="9" creationId="{C7C1C4EE-16DF-6D8B-852F-FA0E13A7BB2F}"/>
          </ac:graphicFrameMkLst>
        </pc:graphicFrameChg>
        <pc:graphicFrameChg chg="del">
          <ac:chgData name="Katalin Burjan" userId="f979a988-0ba7-42bc-b46c-55ad3f4bb7f2" providerId="ADAL" clId="{F020F5CD-C7A0-4E54-B225-E7E087A996D0}" dt="2026-09-16T10:20:40.645" v="3389" actId="478"/>
          <ac:graphicFrameMkLst>
            <pc:docMk/>
            <pc:sldMk cId="2870735268" sldId="2147473386"/>
            <ac:graphicFrameMk id="11" creationId="{D494AB51-CED5-5023-A217-440815DBEACC}"/>
          </ac:graphicFrameMkLst>
        </pc:graphicFrameChg>
        <pc:graphicFrameChg chg="add del mod modGraphic">
          <ac:chgData name="Katalin Burjan" userId="f979a988-0ba7-42bc-b46c-55ad3f4bb7f2" providerId="ADAL" clId="{F020F5CD-C7A0-4E54-B225-E7E087A996D0}" dt="2026-09-16T13:08:05.175" v="4470" actId="478"/>
          <ac:graphicFrameMkLst>
            <pc:docMk/>
            <pc:sldMk cId="2870735268" sldId="2147473386"/>
            <ac:graphicFrameMk id="12" creationId="{A26F93D6-2E28-6B6B-7313-75F064A3943E}"/>
          </ac:graphicFrameMkLst>
        </pc:graphicFrameChg>
        <pc:graphicFrameChg chg="add del mod modGraphic">
          <ac:chgData name="Katalin Burjan" userId="f979a988-0ba7-42bc-b46c-55ad3f4bb7f2" providerId="ADAL" clId="{F020F5CD-C7A0-4E54-B225-E7E087A996D0}" dt="2026-09-16T13:08:04.855" v="4469" actId="478"/>
          <ac:graphicFrameMkLst>
            <pc:docMk/>
            <pc:sldMk cId="2870735268" sldId="2147473386"/>
            <ac:graphicFrameMk id="14" creationId="{D13F8017-BCCA-4337-DD27-96670805C843}"/>
          </ac:graphicFrameMkLst>
        </pc:graphicFrameChg>
      </pc:sldChg>
      <pc:sldChg chg="del">
        <pc:chgData name="Katalin Burjan" userId="f979a988-0ba7-42bc-b46c-55ad3f4bb7f2" providerId="ADAL" clId="{F020F5CD-C7A0-4E54-B225-E7E087A996D0}" dt="2026-09-16T10:18:14.024" v="3368" actId="47"/>
        <pc:sldMkLst>
          <pc:docMk/>
          <pc:sldMk cId="1554544560" sldId="2147473387"/>
        </pc:sldMkLst>
      </pc:sldChg>
      <pc:sldChg chg="del">
        <pc:chgData name="Katalin Burjan" userId="f979a988-0ba7-42bc-b46c-55ad3f4bb7f2" providerId="ADAL" clId="{F020F5CD-C7A0-4E54-B225-E7E087A996D0}" dt="2026-09-16T10:18:14.024" v="3368" actId="47"/>
        <pc:sldMkLst>
          <pc:docMk/>
          <pc:sldMk cId="4271173279" sldId="2147473388"/>
        </pc:sldMkLst>
      </pc:sldChg>
      <pc:sldChg chg="addSp delSp modSp del mod delAnim modAnim">
        <pc:chgData name="Katalin Burjan" userId="f979a988-0ba7-42bc-b46c-55ad3f4bb7f2" providerId="ADAL" clId="{F020F5CD-C7A0-4E54-B225-E7E087A996D0}" dt="2026-09-16T13:36:33.378" v="5129" actId="2696"/>
        <pc:sldMkLst>
          <pc:docMk/>
          <pc:sldMk cId="1612839527" sldId="2147473389"/>
        </pc:sldMkLst>
      </pc:sldChg>
      <pc:sldChg chg="addSp delSp modSp mod modAnim">
        <pc:chgData name="Katalin Burjan" userId="f979a988-0ba7-42bc-b46c-55ad3f4bb7f2" providerId="ADAL" clId="{F020F5CD-C7A0-4E54-B225-E7E087A996D0}" dt="2026-09-16T07:36:52.086" v="775" actId="1076"/>
        <pc:sldMkLst>
          <pc:docMk/>
          <pc:sldMk cId="2090828377" sldId="2147473390"/>
        </pc:sldMkLst>
        <pc:spChg chg="mod">
          <ac:chgData name="Katalin Burjan" userId="f979a988-0ba7-42bc-b46c-55ad3f4bb7f2" providerId="ADAL" clId="{F020F5CD-C7A0-4E54-B225-E7E087A996D0}" dt="2026-09-16T06:34:43.518" v="410" actId="20577"/>
          <ac:spMkLst>
            <pc:docMk/>
            <pc:sldMk cId="2090828377" sldId="2147473390"/>
            <ac:spMk id="2" creationId="{FBB97009-8EB2-0DD5-9F58-F35C02F85F35}"/>
          </ac:spMkLst>
        </pc:spChg>
        <pc:spChg chg="add del">
          <ac:chgData name="Katalin Burjan" userId="f979a988-0ba7-42bc-b46c-55ad3f4bb7f2" providerId="ADAL" clId="{F020F5CD-C7A0-4E54-B225-E7E087A996D0}" dt="2026-09-16T06:35:24.235" v="413" actId="478"/>
          <ac:spMkLst>
            <pc:docMk/>
            <pc:sldMk cId="2090828377" sldId="2147473390"/>
            <ac:spMk id="4" creationId="{851B5E3A-11F9-EFE5-3C7B-1B21B5AC1962}"/>
          </ac:spMkLst>
        </pc:spChg>
        <pc:spChg chg="add mod">
          <ac:chgData name="Katalin Burjan" userId="f979a988-0ba7-42bc-b46c-55ad3f4bb7f2" providerId="ADAL" clId="{F020F5CD-C7A0-4E54-B225-E7E087A996D0}" dt="2026-09-16T06:53:17.327" v="582" actId="20577"/>
          <ac:spMkLst>
            <pc:docMk/>
            <pc:sldMk cId="2090828377" sldId="2147473390"/>
            <ac:spMk id="5" creationId="{5AF0C2B7-42D1-3842-72E1-EEEE39EFC08C}"/>
          </ac:spMkLst>
        </pc:spChg>
        <pc:spChg chg="add mod">
          <ac:chgData name="Katalin Burjan" userId="f979a988-0ba7-42bc-b46c-55ad3f4bb7f2" providerId="ADAL" clId="{F020F5CD-C7A0-4E54-B225-E7E087A996D0}" dt="2026-09-16T07:36:48.306" v="773" actId="1076"/>
          <ac:spMkLst>
            <pc:docMk/>
            <pc:sldMk cId="2090828377" sldId="2147473390"/>
            <ac:spMk id="9" creationId="{63C0806D-1A66-0AC6-265F-AB2EDCA8BBD2}"/>
          </ac:spMkLst>
        </pc:spChg>
        <pc:spChg chg="add mod">
          <ac:chgData name="Katalin Burjan" userId="f979a988-0ba7-42bc-b46c-55ad3f4bb7f2" providerId="ADAL" clId="{F020F5CD-C7A0-4E54-B225-E7E087A996D0}" dt="2026-09-16T07:36:52.086" v="775" actId="1076"/>
          <ac:spMkLst>
            <pc:docMk/>
            <pc:sldMk cId="2090828377" sldId="2147473390"/>
            <ac:spMk id="10" creationId="{D2A8DF39-16DB-CE6E-83D4-BFE16C4D65BB}"/>
          </ac:spMkLst>
        </pc:spChg>
        <pc:spChg chg="add mod">
          <ac:chgData name="Katalin Burjan" userId="f979a988-0ba7-42bc-b46c-55ad3f4bb7f2" providerId="ADAL" clId="{F020F5CD-C7A0-4E54-B225-E7E087A996D0}" dt="2026-09-16T07:36:50.222" v="774" actId="1076"/>
          <ac:spMkLst>
            <pc:docMk/>
            <pc:sldMk cId="2090828377" sldId="2147473390"/>
            <ac:spMk id="11" creationId="{17AC092B-0115-74AD-CC23-FBA3661E3A98}"/>
          </ac:spMkLst>
        </pc:spChg>
        <pc:picChg chg="del mod">
          <ac:chgData name="Katalin Burjan" userId="f979a988-0ba7-42bc-b46c-55ad3f4bb7f2" providerId="ADAL" clId="{F020F5CD-C7A0-4E54-B225-E7E087A996D0}" dt="2026-09-16T06:35:18.863" v="411" actId="478"/>
          <ac:picMkLst>
            <pc:docMk/>
            <pc:sldMk cId="2090828377" sldId="2147473390"/>
            <ac:picMk id="6" creationId="{2DAF372B-B0BD-0D40-9D81-AE330168E6A3}"/>
          </ac:picMkLst>
        </pc:picChg>
        <pc:picChg chg="add mod modCrop">
          <ac:chgData name="Katalin Burjan" userId="f979a988-0ba7-42bc-b46c-55ad3f4bb7f2" providerId="ADAL" clId="{F020F5CD-C7A0-4E54-B225-E7E087A996D0}" dt="2026-09-16T06:53:31.329" v="586" actId="1076"/>
          <ac:picMkLst>
            <pc:docMk/>
            <pc:sldMk cId="2090828377" sldId="2147473390"/>
            <ac:picMk id="8" creationId="{CD1BEAAC-A284-A74E-1342-9B8E76282B07}"/>
          </ac:picMkLst>
        </pc:picChg>
      </pc:sldChg>
      <pc:sldChg chg="del">
        <pc:chgData name="Katalin Burjan" userId="f979a988-0ba7-42bc-b46c-55ad3f4bb7f2" providerId="ADAL" clId="{F020F5CD-C7A0-4E54-B225-E7E087A996D0}" dt="2026-09-16T10:18:14.024" v="3368" actId="47"/>
        <pc:sldMkLst>
          <pc:docMk/>
          <pc:sldMk cId="908396209" sldId="2147473391"/>
        </pc:sldMkLst>
      </pc:sldChg>
      <pc:sldChg chg="del">
        <pc:chgData name="Katalin Burjan" userId="f979a988-0ba7-42bc-b46c-55ad3f4bb7f2" providerId="ADAL" clId="{F020F5CD-C7A0-4E54-B225-E7E087A996D0}" dt="2026-09-16T10:18:14.024" v="3368" actId="47"/>
        <pc:sldMkLst>
          <pc:docMk/>
          <pc:sldMk cId="3056448378" sldId="2147473392"/>
        </pc:sldMkLst>
      </pc:sldChg>
      <pc:sldChg chg="delSp modSp add mod ord delAnim">
        <pc:chgData name="Katalin Burjan" userId="f979a988-0ba7-42bc-b46c-55ad3f4bb7f2" providerId="ADAL" clId="{F020F5CD-C7A0-4E54-B225-E7E087A996D0}" dt="2026-09-16T06:54:04.559" v="588" actId="2711"/>
        <pc:sldMkLst>
          <pc:docMk/>
          <pc:sldMk cId="2122033167" sldId="2147473393"/>
        </pc:sldMkLst>
        <pc:spChg chg="mod">
          <ac:chgData name="Katalin Burjan" userId="f979a988-0ba7-42bc-b46c-55ad3f4bb7f2" providerId="ADAL" clId="{F020F5CD-C7A0-4E54-B225-E7E087A996D0}" dt="2026-09-16T06:54:04.559" v="588" actId="2711"/>
          <ac:spMkLst>
            <pc:docMk/>
            <pc:sldMk cId="2122033167" sldId="2147473393"/>
            <ac:spMk id="3" creationId="{3060CDB5-3CE4-556F-180D-8055F1BD5EF9}"/>
          </ac:spMkLst>
        </pc:spChg>
        <pc:picChg chg="mod">
          <ac:chgData name="Katalin Burjan" userId="f979a988-0ba7-42bc-b46c-55ad3f4bb7f2" providerId="ADAL" clId="{F020F5CD-C7A0-4E54-B225-E7E087A996D0}" dt="2026-09-15T12:28:57.585" v="285" actId="692"/>
          <ac:picMkLst>
            <pc:docMk/>
            <pc:sldMk cId="2122033167" sldId="2147473393"/>
            <ac:picMk id="6" creationId="{7561DF23-0847-21FC-296F-DC8AE02DA9B7}"/>
          </ac:picMkLst>
        </pc:picChg>
      </pc:sldChg>
      <pc:sldChg chg="addSp delSp modSp add del mod delAnim modAnim">
        <pc:chgData name="Katalin Burjan" userId="f979a988-0ba7-42bc-b46c-55ad3f4bb7f2" providerId="ADAL" clId="{F020F5CD-C7A0-4E54-B225-E7E087A996D0}" dt="2026-09-16T13:35:03.103" v="5124" actId="2696"/>
        <pc:sldMkLst>
          <pc:docMk/>
          <pc:sldMk cId="606750073" sldId="2147473394"/>
        </pc:sldMkLst>
        <pc:spChg chg="add del mod">
          <ac:chgData name="Katalin Burjan" userId="f979a988-0ba7-42bc-b46c-55ad3f4bb7f2" providerId="ADAL" clId="{F020F5CD-C7A0-4E54-B225-E7E087A996D0}" dt="2026-09-16T13:34:56.961" v="5119" actId="478"/>
          <ac:spMkLst>
            <pc:docMk/>
            <pc:sldMk cId="606750073" sldId="2147473394"/>
            <ac:spMk id="5" creationId="{45F7B967-3C27-6612-D7F3-E8A0C0FFCB68}"/>
          </ac:spMkLst>
        </pc:spChg>
        <pc:spChg chg="add del mod">
          <ac:chgData name="Katalin Burjan" userId="f979a988-0ba7-42bc-b46c-55ad3f4bb7f2" providerId="ADAL" clId="{F020F5CD-C7A0-4E54-B225-E7E087A996D0}" dt="2026-09-16T13:34:58.046" v="5121" actId="478"/>
          <ac:spMkLst>
            <pc:docMk/>
            <pc:sldMk cId="606750073" sldId="2147473394"/>
            <ac:spMk id="7" creationId="{D660077D-A65C-A043-1FF0-A11B04B4A2BB}"/>
          </ac:spMkLst>
        </pc:spChg>
        <pc:spChg chg="add del mod">
          <ac:chgData name="Katalin Burjan" userId="f979a988-0ba7-42bc-b46c-55ad3f4bb7f2" providerId="ADAL" clId="{F020F5CD-C7A0-4E54-B225-E7E087A996D0}" dt="2026-09-16T13:34:57.628" v="5120" actId="478"/>
          <ac:spMkLst>
            <pc:docMk/>
            <pc:sldMk cId="606750073" sldId="2147473394"/>
            <ac:spMk id="8" creationId="{72F49F87-47DF-850B-0BB9-738BBD230AFC}"/>
          </ac:spMkLst>
        </pc:spChg>
        <pc:picChg chg="add del mod">
          <ac:chgData name="Katalin Burjan" userId="f979a988-0ba7-42bc-b46c-55ad3f4bb7f2" providerId="ADAL" clId="{F020F5CD-C7A0-4E54-B225-E7E087A996D0}" dt="2026-09-16T13:34:58.438" v="5122" actId="478"/>
          <ac:picMkLst>
            <pc:docMk/>
            <pc:sldMk cId="606750073" sldId="2147473394"/>
            <ac:picMk id="4" creationId="{6C99D14B-A191-557D-E54A-D3134AF1D2FF}"/>
          </ac:picMkLst>
        </pc:picChg>
        <pc:picChg chg="del">
          <ac:chgData name="Katalin Burjan" userId="f979a988-0ba7-42bc-b46c-55ad3f4bb7f2" providerId="ADAL" clId="{F020F5CD-C7A0-4E54-B225-E7E087A996D0}" dt="2026-09-16T13:34:59.988" v="5123" actId="478"/>
          <ac:picMkLst>
            <pc:docMk/>
            <pc:sldMk cId="606750073" sldId="2147473394"/>
            <ac:picMk id="6" creationId="{9699ACEA-F8E3-E150-9E96-3CDC0B8E1D94}"/>
          </ac:picMkLst>
        </pc:picChg>
      </pc:sldChg>
      <pc:sldChg chg="addSp delSp modSp add mod addAnim delAnim modAnim">
        <pc:chgData name="Katalin Burjan" userId="f979a988-0ba7-42bc-b46c-55ad3f4bb7f2" providerId="ADAL" clId="{F020F5CD-C7A0-4E54-B225-E7E087A996D0}" dt="2026-09-16T08:37:08.008" v="1013" actId="478"/>
        <pc:sldMkLst>
          <pc:docMk/>
          <pc:sldMk cId="2712006393" sldId="2147473395"/>
        </pc:sldMkLst>
        <pc:spChg chg="mod">
          <ac:chgData name="Katalin Burjan" userId="f979a988-0ba7-42bc-b46c-55ad3f4bb7f2" providerId="ADAL" clId="{F020F5CD-C7A0-4E54-B225-E7E087A996D0}" dt="2026-09-16T06:49:37.250" v="478" actId="20577"/>
          <ac:spMkLst>
            <pc:docMk/>
            <pc:sldMk cId="2712006393" sldId="2147473395"/>
            <ac:spMk id="2" creationId="{4C1183AE-A76A-7E07-2006-236DB7474CD1}"/>
          </ac:spMkLst>
        </pc:spChg>
        <pc:spChg chg="mod">
          <ac:chgData name="Katalin Burjan" userId="f979a988-0ba7-42bc-b46c-55ad3f4bb7f2" providerId="ADAL" clId="{F020F5CD-C7A0-4E54-B225-E7E087A996D0}" dt="2026-09-16T07:07:11.370" v="696" actId="20577"/>
          <ac:spMkLst>
            <pc:docMk/>
            <pc:sldMk cId="2712006393" sldId="2147473395"/>
            <ac:spMk id="5" creationId="{966528F7-D5B4-8282-9447-A8C10AD71175}"/>
          </ac:spMkLst>
        </pc:spChg>
        <pc:spChg chg="add del mod">
          <ac:chgData name="Katalin Burjan" userId="f979a988-0ba7-42bc-b46c-55ad3f4bb7f2" providerId="ADAL" clId="{F020F5CD-C7A0-4E54-B225-E7E087A996D0}" dt="2026-09-16T08:27:26.155" v="934" actId="478"/>
          <ac:spMkLst>
            <pc:docMk/>
            <pc:sldMk cId="2712006393" sldId="2147473395"/>
            <ac:spMk id="6" creationId="{335F2049-FEEC-351A-B741-B8D722F2099F}"/>
          </ac:spMkLst>
        </pc:spChg>
        <pc:spChg chg="add del mod">
          <ac:chgData name="Katalin Burjan" userId="f979a988-0ba7-42bc-b46c-55ad3f4bb7f2" providerId="ADAL" clId="{F020F5CD-C7A0-4E54-B225-E7E087A996D0}" dt="2026-09-16T08:27:20.250" v="931" actId="478"/>
          <ac:spMkLst>
            <pc:docMk/>
            <pc:sldMk cId="2712006393" sldId="2147473395"/>
            <ac:spMk id="7" creationId="{FE54AA61-C4B6-5FD9-4DFF-99E306C1CE79}"/>
          </ac:spMkLst>
        </pc:spChg>
        <pc:spChg chg="del mod">
          <ac:chgData name="Katalin Burjan" userId="f979a988-0ba7-42bc-b46c-55ad3f4bb7f2" providerId="ADAL" clId="{F020F5CD-C7A0-4E54-B225-E7E087A996D0}" dt="2026-09-16T06:48:34.841" v="468" actId="478"/>
          <ac:spMkLst>
            <pc:docMk/>
            <pc:sldMk cId="2712006393" sldId="2147473395"/>
            <ac:spMk id="9" creationId="{2ED39FB5-3F48-DC19-2DB7-5ECBD180B868}"/>
          </ac:spMkLst>
        </pc:spChg>
        <pc:spChg chg="del">
          <ac:chgData name="Katalin Burjan" userId="f979a988-0ba7-42bc-b46c-55ad3f4bb7f2" providerId="ADAL" clId="{F020F5CD-C7A0-4E54-B225-E7E087A996D0}" dt="2026-09-16T06:48:36.230" v="470" actId="478"/>
          <ac:spMkLst>
            <pc:docMk/>
            <pc:sldMk cId="2712006393" sldId="2147473395"/>
            <ac:spMk id="10" creationId="{C0DB234F-330E-DE20-D0AF-028BC5B94058}"/>
          </ac:spMkLst>
        </pc:spChg>
        <pc:spChg chg="del">
          <ac:chgData name="Katalin Burjan" userId="f979a988-0ba7-42bc-b46c-55ad3f4bb7f2" providerId="ADAL" clId="{F020F5CD-C7A0-4E54-B225-E7E087A996D0}" dt="2026-09-16T06:48:35.491" v="469" actId="478"/>
          <ac:spMkLst>
            <pc:docMk/>
            <pc:sldMk cId="2712006393" sldId="2147473395"/>
            <ac:spMk id="11" creationId="{BB83923C-EF18-7017-85DA-A7F309AACED6}"/>
          </ac:spMkLst>
        </pc:spChg>
        <pc:spChg chg="add del mod">
          <ac:chgData name="Katalin Burjan" userId="f979a988-0ba7-42bc-b46c-55ad3f4bb7f2" providerId="ADAL" clId="{F020F5CD-C7A0-4E54-B225-E7E087A996D0}" dt="2026-09-16T08:37:08.008" v="1013" actId="478"/>
          <ac:spMkLst>
            <pc:docMk/>
            <pc:sldMk cId="2712006393" sldId="2147473395"/>
            <ac:spMk id="14" creationId="{598A0710-7BFD-1D50-4FF4-2306FA7C1C0B}"/>
          </ac:spMkLst>
        </pc:spChg>
        <pc:spChg chg="add mod">
          <ac:chgData name="Katalin Burjan" userId="f979a988-0ba7-42bc-b46c-55ad3f4bb7f2" providerId="ADAL" clId="{F020F5CD-C7A0-4E54-B225-E7E087A996D0}" dt="2026-09-16T08:27:51.857" v="943" actId="1076"/>
          <ac:spMkLst>
            <pc:docMk/>
            <pc:sldMk cId="2712006393" sldId="2147473395"/>
            <ac:spMk id="15" creationId="{18C5829F-C2B2-992D-4C31-F898930BE78C}"/>
          </ac:spMkLst>
        </pc:spChg>
        <pc:spChg chg="add del mod">
          <ac:chgData name="Katalin Burjan" userId="f979a988-0ba7-42bc-b46c-55ad3f4bb7f2" providerId="ADAL" clId="{F020F5CD-C7A0-4E54-B225-E7E087A996D0}" dt="2026-09-16T08:35:36.379" v="1011" actId="478"/>
          <ac:spMkLst>
            <pc:docMk/>
            <pc:sldMk cId="2712006393" sldId="2147473395"/>
            <ac:spMk id="16" creationId="{2547FB76-792C-CBA8-DF07-3D3993FEA37D}"/>
          </ac:spMkLst>
        </pc:spChg>
        <pc:spChg chg="add del mod">
          <ac:chgData name="Katalin Burjan" userId="f979a988-0ba7-42bc-b46c-55ad3f4bb7f2" providerId="ADAL" clId="{F020F5CD-C7A0-4E54-B225-E7E087A996D0}" dt="2026-09-16T08:35:35.971" v="1010" actId="478"/>
          <ac:spMkLst>
            <pc:docMk/>
            <pc:sldMk cId="2712006393" sldId="2147473395"/>
            <ac:spMk id="17" creationId="{FAC047A4-702E-5B75-F926-6CB291A5C145}"/>
          </ac:spMkLst>
        </pc:spChg>
        <pc:picChg chg="add del mod modCrop">
          <ac:chgData name="Katalin Burjan" userId="f979a988-0ba7-42bc-b46c-55ad3f4bb7f2" providerId="ADAL" clId="{F020F5CD-C7A0-4E54-B225-E7E087A996D0}" dt="2026-09-16T08:27:00.478" v="925" actId="478"/>
          <ac:picMkLst>
            <pc:docMk/>
            <pc:sldMk cId="2712006393" sldId="2147473395"/>
            <ac:picMk id="4" creationId="{19C6C0A1-8C0A-2FD9-481F-F9123332E672}"/>
          </ac:picMkLst>
        </pc:picChg>
        <pc:picChg chg="del">
          <ac:chgData name="Katalin Burjan" userId="f979a988-0ba7-42bc-b46c-55ad3f4bb7f2" providerId="ADAL" clId="{F020F5CD-C7A0-4E54-B225-E7E087A996D0}" dt="2026-09-16T06:41:33.396" v="454" actId="478"/>
          <ac:picMkLst>
            <pc:docMk/>
            <pc:sldMk cId="2712006393" sldId="2147473395"/>
            <ac:picMk id="8" creationId="{FE3517FF-A6A2-0530-1ADA-B7F3CCA6983C}"/>
          </ac:picMkLst>
        </pc:picChg>
        <pc:picChg chg="add mod modCrop">
          <ac:chgData name="Katalin Burjan" userId="f979a988-0ba7-42bc-b46c-55ad3f4bb7f2" providerId="ADAL" clId="{F020F5CD-C7A0-4E54-B225-E7E087A996D0}" dt="2026-09-16T08:28:24.238" v="954" actId="692"/>
          <ac:picMkLst>
            <pc:docMk/>
            <pc:sldMk cId="2712006393" sldId="2147473395"/>
            <ac:picMk id="13" creationId="{9A497A7D-89A7-51EF-3644-D0B479193CFC}"/>
          </ac:picMkLst>
        </pc:picChg>
      </pc:sldChg>
      <pc:sldChg chg="add del">
        <pc:chgData name="Katalin Burjan" userId="f979a988-0ba7-42bc-b46c-55ad3f4bb7f2" providerId="ADAL" clId="{F020F5CD-C7A0-4E54-B225-E7E087A996D0}" dt="2026-09-16T06:54:25.388" v="589" actId="47"/>
        <pc:sldMkLst>
          <pc:docMk/>
          <pc:sldMk cId="1231231331" sldId="2147473396"/>
        </pc:sldMkLst>
      </pc:sldChg>
      <pc:sldChg chg="addSp delSp modSp add mod ord delAnim modAnim">
        <pc:chgData name="Katalin Burjan" userId="f979a988-0ba7-42bc-b46c-55ad3f4bb7f2" providerId="ADAL" clId="{F020F5CD-C7A0-4E54-B225-E7E087A996D0}" dt="2026-09-16T07:32:57.224" v="748" actId="478"/>
        <pc:sldMkLst>
          <pc:docMk/>
          <pc:sldMk cId="2287136241" sldId="2147473396"/>
        </pc:sldMkLst>
        <pc:spChg chg="del">
          <ac:chgData name="Katalin Burjan" userId="f979a988-0ba7-42bc-b46c-55ad3f4bb7f2" providerId="ADAL" clId="{F020F5CD-C7A0-4E54-B225-E7E087A996D0}" dt="2026-09-16T07:28:46.052" v="708" actId="478"/>
          <ac:spMkLst>
            <pc:docMk/>
            <pc:sldMk cId="2287136241" sldId="2147473396"/>
            <ac:spMk id="22" creationId="{9E6FF186-02CD-7513-36F6-0CFD60191214}"/>
          </ac:spMkLst>
        </pc:spChg>
        <pc:spChg chg="mod">
          <ac:chgData name="Katalin Burjan" userId="f979a988-0ba7-42bc-b46c-55ad3f4bb7f2" providerId="ADAL" clId="{F020F5CD-C7A0-4E54-B225-E7E087A996D0}" dt="2026-09-16T07:28:50.472" v="709" actId="1076"/>
          <ac:spMkLst>
            <pc:docMk/>
            <pc:sldMk cId="2287136241" sldId="2147473396"/>
            <ac:spMk id="27" creationId="{B3CE6345-18B9-575A-2EE2-6DDBD9E7B0A2}"/>
          </ac:spMkLst>
        </pc:spChg>
        <pc:spChg chg="del">
          <ac:chgData name="Katalin Burjan" userId="f979a988-0ba7-42bc-b46c-55ad3f4bb7f2" providerId="ADAL" clId="{F020F5CD-C7A0-4E54-B225-E7E087A996D0}" dt="2026-09-16T07:28:51.745" v="710" actId="478"/>
          <ac:spMkLst>
            <pc:docMk/>
            <pc:sldMk cId="2287136241" sldId="2147473396"/>
            <ac:spMk id="30" creationId="{E3E7D7B5-C6D1-9493-E7EF-76B0A49CC775}"/>
          </ac:spMkLst>
        </pc:spChg>
        <pc:picChg chg="add mod modCrop">
          <ac:chgData name="Katalin Burjan" userId="f979a988-0ba7-42bc-b46c-55ad3f4bb7f2" providerId="ADAL" clId="{F020F5CD-C7A0-4E54-B225-E7E087A996D0}" dt="2026-09-16T07:31:18.942" v="738" actId="1076"/>
          <ac:picMkLst>
            <pc:docMk/>
            <pc:sldMk cId="2287136241" sldId="2147473396"/>
            <ac:picMk id="4" creationId="{2FE8970E-9B25-3F53-0472-3885B1AEBDFE}"/>
          </ac:picMkLst>
        </pc:picChg>
        <pc:picChg chg="add del mod">
          <ac:chgData name="Katalin Burjan" userId="f979a988-0ba7-42bc-b46c-55ad3f4bb7f2" providerId="ADAL" clId="{F020F5CD-C7A0-4E54-B225-E7E087A996D0}" dt="2026-09-16T07:32:57.224" v="748" actId="478"/>
          <ac:picMkLst>
            <pc:docMk/>
            <pc:sldMk cId="2287136241" sldId="2147473396"/>
            <ac:picMk id="7" creationId="{0D737695-1F86-7670-8A52-B7CB476875F1}"/>
          </ac:picMkLst>
        </pc:picChg>
        <pc:picChg chg="del">
          <ac:chgData name="Katalin Burjan" userId="f979a988-0ba7-42bc-b46c-55ad3f4bb7f2" providerId="ADAL" clId="{F020F5CD-C7A0-4E54-B225-E7E087A996D0}" dt="2026-09-16T07:28:44.746" v="707" actId="478"/>
          <ac:picMkLst>
            <pc:docMk/>
            <pc:sldMk cId="2287136241" sldId="2147473396"/>
            <ac:picMk id="20" creationId="{625D35DE-7F3C-FA22-20F8-C14386CAC5C7}"/>
          </ac:picMkLst>
        </pc:picChg>
      </pc:sldChg>
      <pc:sldChg chg="add">
        <pc:chgData name="Katalin Burjan" userId="f979a988-0ba7-42bc-b46c-55ad3f4bb7f2" providerId="ADAL" clId="{F020F5CD-C7A0-4E54-B225-E7E087A996D0}" dt="2026-09-16T07:28:40.348" v="706" actId="2890"/>
        <pc:sldMkLst>
          <pc:docMk/>
          <pc:sldMk cId="3591268688" sldId="2147473397"/>
        </pc:sldMkLst>
      </pc:sldChg>
      <pc:sldChg chg="addSp delSp modSp add mod delAnim">
        <pc:chgData name="Katalin Burjan" userId="f979a988-0ba7-42bc-b46c-55ad3f4bb7f2" providerId="ADAL" clId="{F020F5CD-C7A0-4E54-B225-E7E087A996D0}" dt="2026-09-16T07:33:36.318" v="760" actId="692"/>
        <pc:sldMkLst>
          <pc:docMk/>
          <pc:sldMk cId="3148645082" sldId="2147473398"/>
        </pc:sldMkLst>
        <pc:spChg chg="del">
          <ac:chgData name="Katalin Burjan" userId="f979a988-0ba7-42bc-b46c-55ad3f4bb7f2" providerId="ADAL" clId="{F020F5CD-C7A0-4E54-B225-E7E087A996D0}" dt="2026-09-16T07:33:06.290" v="752" actId="478"/>
          <ac:spMkLst>
            <pc:docMk/>
            <pc:sldMk cId="3148645082" sldId="2147473398"/>
            <ac:spMk id="27" creationId="{ACA16285-2CC8-E22F-3030-1C278348F42A}"/>
          </ac:spMkLst>
        </pc:spChg>
        <pc:picChg chg="del">
          <ac:chgData name="Katalin Burjan" userId="f979a988-0ba7-42bc-b46c-55ad3f4bb7f2" providerId="ADAL" clId="{F020F5CD-C7A0-4E54-B225-E7E087A996D0}" dt="2026-09-16T07:33:05.480" v="751" actId="478"/>
          <ac:picMkLst>
            <pc:docMk/>
            <pc:sldMk cId="3148645082" sldId="2147473398"/>
            <ac:picMk id="4" creationId="{DB49F686-54B2-ECD5-E14B-904B622B21EF}"/>
          </ac:picMkLst>
        </pc:picChg>
        <pc:picChg chg="add mod">
          <ac:chgData name="Katalin Burjan" userId="f979a988-0ba7-42bc-b46c-55ad3f4bb7f2" providerId="ADAL" clId="{F020F5CD-C7A0-4E54-B225-E7E087A996D0}" dt="2026-09-16T07:33:36.318" v="760" actId="692"/>
          <ac:picMkLst>
            <pc:docMk/>
            <pc:sldMk cId="3148645082" sldId="2147473398"/>
            <ac:picMk id="5" creationId="{63FCB658-F72E-C3D4-7FDE-CF2D6C538B8D}"/>
          </ac:picMkLst>
        </pc:picChg>
        <pc:picChg chg="del">
          <ac:chgData name="Katalin Burjan" userId="f979a988-0ba7-42bc-b46c-55ad3f4bb7f2" providerId="ADAL" clId="{F020F5CD-C7A0-4E54-B225-E7E087A996D0}" dt="2026-09-16T07:33:01.385" v="749" actId="478"/>
          <ac:picMkLst>
            <pc:docMk/>
            <pc:sldMk cId="3148645082" sldId="2147473398"/>
            <ac:picMk id="6" creationId="{484A2AA0-00F1-B51D-AEA1-66149F1FD3DA}"/>
          </ac:picMkLst>
        </pc:picChg>
        <pc:picChg chg="del mod">
          <ac:chgData name="Katalin Burjan" userId="f979a988-0ba7-42bc-b46c-55ad3f4bb7f2" providerId="ADAL" clId="{F020F5CD-C7A0-4E54-B225-E7E087A996D0}" dt="2026-09-16T07:33:18.488" v="754" actId="478"/>
          <ac:picMkLst>
            <pc:docMk/>
            <pc:sldMk cId="3148645082" sldId="2147473398"/>
            <ac:picMk id="7" creationId="{1238A700-0615-CB26-6326-605150F12E7D}"/>
          </ac:picMkLst>
        </pc:picChg>
      </pc:sldChg>
      <pc:sldChg chg="addSp delSp modSp add mod">
        <pc:chgData name="Katalin Burjan" userId="f979a988-0ba7-42bc-b46c-55ad3f4bb7f2" providerId="ADAL" clId="{F020F5CD-C7A0-4E54-B225-E7E087A996D0}" dt="2026-09-16T07:36:10.512" v="772" actId="1076"/>
        <pc:sldMkLst>
          <pc:docMk/>
          <pc:sldMk cId="3816810304" sldId="2147473399"/>
        </pc:sldMkLst>
        <pc:spChg chg="del mod">
          <ac:chgData name="Katalin Burjan" userId="f979a988-0ba7-42bc-b46c-55ad3f4bb7f2" providerId="ADAL" clId="{F020F5CD-C7A0-4E54-B225-E7E087A996D0}" dt="2026-09-16T07:35:39.504" v="767" actId="478"/>
          <ac:spMkLst>
            <pc:docMk/>
            <pc:sldMk cId="3816810304" sldId="2147473399"/>
            <ac:spMk id="3" creationId="{4D16596A-7278-7FDD-E087-39512FE9621B}"/>
          </ac:spMkLst>
        </pc:spChg>
        <pc:spChg chg="add del mod">
          <ac:chgData name="Katalin Burjan" userId="f979a988-0ba7-42bc-b46c-55ad3f4bb7f2" providerId="ADAL" clId="{F020F5CD-C7A0-4E54-B225-E7E087A996D0}" dt="2026-09-16T07:35:43.741" v="768" actId="478"/>
          <ac:spMkLst>
            <pc:docMk/>
            <pc:sldMk cId="3816810304" sldId="2147473399"/>
            <ac:spMk id="6" creationId="{3CAD13F6-3593-CA10-9339-EB5955A7E74F}"/>
          </ac:spMkLst>
        </pc:spChg>
        <pc:picChg chg="mod">
          <ac:chgData name="Katalin Burjan" userId="f979a988-0ba7-42bc-b46c-55ad3f4bb7f2" providerId="ADAL" clId="{F020F5CD-C7A0-4E54-B225-E7E087A996D0}" dt="2026-09-16T07:36:10.512" v="772" actId="1076"/>
          <ac:picMkLst>
            <pc:docMk/>
            <pc:sldMk cId="3816810304" sldId="2147473399"/>
            <ac:picMk id="5" creationId="{BB16AB07-7CBA-B77B-1AA2-4438FB76E305}"/>
          </ac:picMkLst>
        </pc:picChg>
      </pc:sldChg>
      <pc:sldChg chg="addSp delSp modSp add mod delAnim">
        <pc:chgData name="Katalin Burjan" userId="f979a988-0ba7-42bc-b46c-55ad3f4bb7f2" providerId="ADAL" clId="{F020F5CD-C7A0-4E54-B225-E7E087A996D0}" dt="2026-09-16T07:40:16.743" v="837" actId="20577"/>
        <pc:sldMkLst>
          <pc:docMk/>
          <pc:sldMk cId="375202952" sldId="2147473400"/>
        </pc:sldMkLst>
        <pc:spChg chg="mod">
          <ac:chgData name="Katalin Burjan" userId="f979a988-0ba7-42bc-b46c-55ad3f4bb7f2" providerId="ADAL" clId="{F020F5CD-C7A0-4E54-B225-E7E087A996D0}" dt="2026-09-16T07:40:16.743" v="837" actId="20577"/>
          <ac:spMkLst>
            <pc:docMk/>
            <pc:sldMk cId="375202952" sldId="2147473400"/>
            <ac:spMk id="2" creationId="{984FBA2D-8FB1-E5C2-7578-A22466768B9E}"/>
          </ac:spMkLst>
        </pc:spChg>
        <pc:spChg chg="add mod">
          <ac:chgData name="Katalin Burjan" userId="f979a988-0ba7-42bc-b46c-55ad3f4bb7f2" providerId="ADAL" clId="{F020F5CD-C7A0-4E54-B225-E7E087A996D0}" dt="2026-09-16T07:39:04.173" v="825" actId="20577"/>
          <ac:spMkLst>
            <pc:docMk/>
            <pc:sldMk cId="375202952" sldId="2147473400"/>
            <ac:spMk id="3" creationId="{03156F22-F53E-2FFF-8AFA-A69B6CB3E690}"/>
          </ac:spMkLst>
        </pc:spChg>
        <pc:spChg chg="del mod">
          <ac:chgData name="Katalin Burjan" userId="f979a988-0ba7-42bc-b46c-55ad3f4bb7f2" providerId="ADAL" clId="{F020F5CD-C7A0-4E54-B225-E7E087A996D0}" dt="2026-09-16T07:38:34.861" v="790" actId="478"/>
          <ac:spMkLst>
            <pc:docMk/>
            <pc:sldMk cId="375202952" sldId="2147473400"/>
            <ac:spMk id="5" creationId="{529FB6B4-7E40-87AC-B979-553D25126C66}"/>
          </ac:spMkLst>
        </pc:spChg>
        <pc:spChg chg="del">
          <ac:chgData name="Katalin Burjan" userId="f979a988-0ba7-42bc-b46c-55ad3f4bb7f2" providerId="ADAL" clId="{F020F5CD-C7A0-4E54-B225-E7E087A996D0}" dt="2026-09-16T07:38:09.861" v="786" actId="478"/>
          <ac:spMkLst>
            <pc:docMk/>
            <pc:sldMk cId="375202952" sldId="2147473400"/>
            <ac:spMk id="6" creationId="{F8A9E6CE-E91C-CE41-3349-E27D648D1B16}"/>
          </ac:spMkLst>
        </pc:spChg>
        <pc:spChg chg="del">
          <ac:chgData name="Katalin Burjan" userId="f979a988-0ba7-42bc-b46c-55ad3f4bb7f2" providerId="ADAL" clId="{F020F5CD-C7A0-4E54-B225-E7E087A996D0}" dt="2026-09-16T07:38:09.272" v="785" actId="478"/>
          <ac:spMkLst>
            <pc:docMk/>
            <pc:sldMk cId="375202952" sldId="2147473400"/>
            <ac:spMk id="7" creationId="{C2C7584C-FED5-91E7-8CCA-0A030C803211}"/>
          </ac:spMkLst>
        </pc:spChg>
        <pc:picChg chg="del">
          <ac:chgData name="Katalin Burjan" userId="f979a988-0ba7-42bc-b46c-55ad3f4bb7f2" providerId="ADAL" clId="{F020F5CD-C7A0-4E54-B225-E7E087A996D0}" dt="2026-09-16T07:38:07.084" v="784" actId="478"/>
          <ac:picMkLst>
            <pc:docMk/>
            <pc:sldMk cId="375202952" sldId="2147473400"/>
            <ac:picMk id="4" creationId="{B6203A84-09B4-B31C-CC0E-362216E783A5}"/>
          </ac:picMkLst>
        </pc:picChg>
      </pc:sldChg>
      <pc:sldChg chg="add del ord">
        <pc:chgData name="Katalin Burjan" userId="f979a988-0ba7-42bc-b46c-55ad3f4bb7f2" providerId="ADAL" clId="{F020F5CD-C7A0-4E54-B225-E7E087A996D0}" dt="2026-09-16T07:39:17.800" v="826" actId="2696"/>
        <pc:sldMkLst>
          <pc:docMk/>
          <pc:sldMk cId="564950132" sldId="2147473401"/>
        </pc:sldMkLst>
      </pc:sldChg>
      <pc:sldChg chg="add del">
        <pc:chgData name="Katalin Burjan" userId="f979a988-0ba7-42bc-b46c-55ad3f4bb7f2" providerId="ADAL" clId="{F020F5CD-C7A0-4E54-B225-E7E087A996D0}" dt="2026-09-16T07:44:08.520" v="893" actId="47"/>
        <pc:sldMkLst>
          <pc:docMk/>
          <pc:sldMk cId="1931466824" sldId="2147473401"/>
        </pc:sldMkLst>
      </pc:sldChg>
      <pc:sldChg chg="new del">
        <pc:chgData name="Katalin Burjan" userId="f979a988-0ba7-42bc-b46c-55ad3f4bb7f2" providerId="ADAL" clId="{F020F5CD-C7A0-4E54-B225-E7E087A996D0}" dt="2026-09-16T07:39:26.897" v="828" actId="2696"/>
        <pc:sldMkLst>
          <pc:docMk/>
          <pc:sldMk cId="2723431026" sldId="2147473401"/>
        </pc:sldMkLst>
      </pc:sldChg>
      <pc:sldChg chg="add del">
        <pc:chgData name="Katalin Burjan" userId="f979a988-0ba7-42bc-b46c-55ad3f4bb7f2" providerId="ADAL" clId="{F020F5CD-C7A0-4E54-B225-E7E087A996D0}" dt="2026-09-16T07:44:11.026" v="894" actId="47"/>
        <pc:sldMkLst>
          <pc:docMk/>
          <pc:sldMk cId="284132364" sldId="2147473402"/>
        </pc:sldMkLst>
      </pc:sldChg>
      <pc:sldChg chg="add del">
        <pc:chgData name="Katalin Burjan" userId="f979a988-0ba7-42bc-b46c-55ad3f4bb7f2" providerId="ADAL" clId="{F020F5CD-C7A0-4E54-B225-E7E087A996D0}" dt="2026-09-16T07:44:12.162" v="895" actId="47"/>
        <pc:sldMkLst>
          <pc:docMk/>
          <pc:sldMk cId="4086317414" sldId="2147473403"/>
        </pc:sldMkLst>
      </pc:sldChg>
      <pc:sldChg chg="addSp delSp modSp add mod ord delAnim modAnim">
        <pc:chgData name="Katalin Burjan" userId="f979a988-0ba7-42bc-b46c-55ad3f4bb7f2" providerId="ADAL" clId="{F020F5CD-C7A0-4E54-B225-E7E087A996D0}" dt="2026-09-16T08:39:30.861" v="1031" actId="1076"/>
        <pc:sldMkLst>
          <pc:docMk/>
          <pc:sldMk cId="1789004509" sldId="2147473404"/>
        </pc:sldMkLst>
        <pc:spChg chg="mod">
          <ac:chgData name="Katalin Burjan" userId="f979a988-0ba7-42bc-b46c-55ad3f4bb7f2" providerId="ADAL" clId="{F020F5CD-C7A0-4E54-B225-E7E087A996D0}" dt="2026-09-16T07:40:28.141" v="838"/>
          <ac:spMkLst>
            <pc:docMk/>
            <pc:sldMk cId="1789004509" sldId="2147473404"/>
            <ac:spMk id="2" creationId="{8623BE9F-412D-D4E0-99ED-C0B84F20ED24}"/>
          </ac:spMkLst>
        </pc:spChg>
        <pc:spChg chg="add del mod">
          <ac:chgData name="Katalin Burjan" userId="f979a988-0ba7-42bc-b46c-55ad3f4bb7f2" providerId="ADAL" clId="{F020F5CD-C7A0-4E54-B225-E7E087A996D0}" dt="2026-09-16T08:29:38.579" v="963" actId="478"/>
          <ac:spMkLst>
            <pc:docMk/>
            <pc:sldMk cId="1789004509" sldId="2147473404"/>
            <ac:spMk id="3" creationId="{8F93E4B9-CF59-A3A7-98EE-6CD85EC9822B}"/>
          </ac:spMkLst>
        </pc:spChg>
        <pc:spChg chg="add del mod">
          <ac:chgData name="Katalin Burjan" userId="f979a988-0ba7-42bc-b46c-55ad3f4bb7f2" providerId="ADAL" clId="{F020F5CD-C7A0-4E54-B225-E7E087A996D0}" dt="2026-09-16T08:29:10.140" v="958" actId="478"/>
          <ac:spMkLst>
            <pc:docMk/>
            <pc:sldMk cId="1789004509" sldId="2147473404"/>
            <ac:spMk id="4" creationId="{9DF46E7D-AA7A-E5D4-E0EB-D369D9295860}"/>
          </ac:spMkLst>
        </pc:spChg>
        <pc:spChg chg="add del mod">
          <ac:chgData name="Katalin Burjan" userId="f979a988-0ba7-42bc-b46c-55ad3f4bb7f2" providerId="ADAL" clId="{F020F5CD-C7A0-4E54-B225-E7E087A996D0}" dt="2026-09-16T08:29:15.315" v="960" actId="478"/>
          <ac:spMkLst>
            <pc:docMk/>
            <pc:sldMk cId="1789004509" sldId="2147473404"/>
            <ac:spMk id="5" creationId="{94999448-5EA2-28B9-45B5-1403D7BA3B5E}"/>
          </ac:spMkLst>
        </pc:spChg>
        <pc:spChg chg="add mod">
          <ac:chgData name="Katalin Burjan" userId="f979a988-0ba7-42bc-b46c-55ad3f4bb7f2" providerId="ADAL" clId="{F020F5CD-C7A0-4E54-B225-E7E087A996D0}" dt="2026-09-16T08:31:55.192" v="989" actId="1076"/>
          <ac:spMkLst>
            <pc:docMk/>
            <pc:sldMk cId="1789004509" sldId="2147473404"/>
            <ac:spMk id="11" creationId="{067FB7F2-FDA5-B997-9A9E-1FF0131E086F}"/>
          </ac:spMkLst>
        </pc:spChg>
        <pc:spChg chg="add mod">
          <ac:chgData name="Katalin Burjan" userId="f979a988-0ba7-42bc-b46c-55ad3f4bb7f2" providerId="ADAL" clId="{F020F5CD-C7A0-4E54-B225-E7E087A996D0}" dt="2026-09-16T08:37:25.131" v="1014" actId="14100"/>
          <ac:spMkLst>
            <pc:docMk/>
            <pc:sldMk cId="1789004509" sldId="2147473404"/>
            <ac:spMk id="12" creationId="{C985E3BA-1E1A-64A6-F8DC-1F646ABCC6C8}"/>
          </ac:spMkLst>
        </pc:spChg>
        <pc:spChg chg="del mod">
          <ac:chgData name="Katalin Burjan" userId="f979a988-0ba7-42bc-b46c-55ad3f4bb7f2" providerId="ADAL" clId="{F020F5CD-C7A0-4E54-B225-E7E087A996D0}" dt="2026-09-16T07:40:34.968" v="840" actId="478"/>
          <ac:spMkLst>
            <pc:docMk/>
            <pc:sldMk cId="1789004509" sldId="2147473404"/>
            <ac:spMk id="22" creationId="{836DF8ED-C92F-DE95-E560-6028949DB358}"/>
          </ac:spMkLst>
        </pc:spChg>
        <pc:spChg chg="del">
          <ac:chgData name="Katalin Burjan" userId="f979a988-0ba7-42bc-b46c-55ad3f4bb7f2" providerId="ADAL" clId="{F020F5CD-C7A0-4E54-B225-E7E087A996D0}" dt="2026-09-16T08:29:39.694" v="964" actId="478"/>
          <ac:spMkLst>
            <pc:docMk/>
            <pc:sldMk cId="1789004509" sldId="2147473404"/>
            <ac:spMk id="27" creationId="{51A8796C-F88B-8B97-8EFF-2A2A43D45465}"/>
          </ac:spMkLst>
        </pc:spChg>
        <pc:spChg chg="del">
          <ac:chgData name="Katalin Burjan" userId="f979a988-0ba7-42bc-b46c-55ad3f4bb7f2" providerId="ADAL" clId="{F020F5CD-C7A0-4E54-B225-E7E087A996D0}" dt="2026-09-16T07:40:35.507" v="841" actId="478"/>
          <ac:spMkLst>
            <pc:docMk/>
            <pc:sldMk cId="1789004509" sldId="2147473404"/>
            <ac:spMk id="30" creationId="{E3C3DB30-82DD-177D-DF7C-C353D487EAA3}"/>
          </ac:spMkLst>
        </pc:spChg>
        <pc:picChg chg="del">
          <ac:chgData name="Katalin Burjan" userId="f979a988-0ba7-42bc-b46c-55ad3f4bb7f2" providerId="ADAL" clId="{F020F5CD-C7A0-4E54-B225-E7E087A996D0}" dt="2026-09-16T07:41:08.549" v="843" actId="478"/>
          <ac:picMkLst>
            <pc:docMk/>
            <pc:sldMk cId="1789004509" sldId="2147473404"/>
            <ac:picMk id="6" creationId="{21D8E86B-F354-5519-1276-775E8C081633}"/>
          </ac:picMkLst>
        </pc:picChg>
        <pc:picChg chg="add mod">
          <ac:chgData name="Katalin Burjan" userId="f979a988-0ba7-42bc-b46c-55ad3f4bb7f2" providerId="ADAL" clId="{F020F5CD-C7A0-4E54-B225-E7E087A996D0}" dt="2026-09-16T08:31:33.570" v="984" actId="692"/>
          <ac:picMkLst>
            <pc:docMk/>
            <pc:sldMk cId="1789004509" sldId="2147473404"/>
            <ac:picMk id="8" creationId="{90E84F37-BD59-E18D-CDF8-14422989323D}"/>
          </ac:picMkLst>
        </pc:picChg>
        <pc:picChg chg="add mod ord">
          <ac:chgData name="Katalin Burjan" userId="f979a988-0ba7-42bc-b46c-55ad3f4bb7f2" providerId="ADAL" clId="{F020F5CD-C7A0-4E54-B225-E7E087A996D0}" dt="2026-09-16T08:39:30.861" v="1031" actId="1076"/>
          <ac:picMkLst>
            <pc:docMk/>
            <pc:sldMk cId="1789004509" sldId="2147473404"/>
            <ac:picMk id="10" creationId="{180A6B00-6C8D-485A-7215-DBE42799EBCB}"/>
          </ac:picMkLst>
        </pc:picChg>
        <pc:picChg chg="del">
          <ac:chgData name="Katalin Burjan" userId="f979a988-0ba7-42bc-b46c-55ad3f4bb7f2" providerId="ADAL" clId="{F020F5CD-C7A0-4E54-B225-E7E087A996D0}" dt="2026-09-16T07:40:36.431" v="842" actId="478"/>
          <ac:picMkLst>
            <pc:docMk/>
            <pc:sldMk cId="1789004509" sldId="2147473404"/>
            <ac:picMk id="20" creationId="{D0F3ED8C-C27D-9686-85EA-8D735943206B}"/>
          </ac:picMkLst>
        </pc:picChg>
      </pc:sldChg>
      <pc:sldChg chg="addSp delSp modSp add mod delAnim">
        <pc:chgData name="Katalin Burjan" userId="f979a988-0ba7-42bc-b46c-55ad3f4bb7f2" providerId="ADAL" clId="{F020F5CD-C7A0-4E54-B225-E7E087A996D0}" dt="2026-09-16T08:34:02.853" v="1006" actId="692"/>
        <pc:sldMkLst>
          <pc:docMk/>
          <pc:sldMk cId="4036640409" sldId="2147473405"/>
        </pc:sldMkLst>
        <pc:spChg chg="del mod">
          <ac:chgData name="Katalin Burjan" userId="f979a988-0ba7-42bc-b46c-55ad3f4bb7f2" providerId="ADAL" clId="{F020F5CD-C7A0-4E54-B225-E7E087A996D0}" dt="2026-09-16T08:33:43.524" v="1000" actId="478"/>
          <ac:spMkLst>
            <pc:docMk/>
            <pc:sldMk cId="4036640409" sldId="2147473405"/>
            <ac:spMk id="3" creationId="{B3C6893D-81E9-15CD-27CB-4963CDD57880}"/>
          </ac:spMkLst>
        </pc:spChg>
        <pc:spChg chg="del">
          <ac:chgData name="Katalin Burjan" userId="f979a988-0ba7-42bc-b46c-55ad3f4bb7f2" providerId="ADAL" clId="{F020F5CD-C7A0-4E54-B225-E7E087A996D0}" dt="2026-09-16T08:33:46.254" v="1001" actId="478"/>
          <ac:spMkLst>
            <pc:docMk/>
            <pc:sldMk cId="4036640409" sldId="2147473405"/>
            <ac:spMk id="27" creationId="{79EFD5CB-4470-1321-5F8F-D05102A6C5B0}"/>
          </ac:spMkLst>
        </pc:spChg>
        <pc:picChg chg="add mod">
          <ac:chgData name="Katalin Burjan" userId="f979a988-0ba7-42bc-b46c-55ad3f4bb7f2" providerId="ADAL" clId="{F020F5CD-C7A0-4E54-B225-E7E087A996D0}" dt="2026-09-16T08:34:02.853" v="1006" actId="692"/>
          <ac:picMkLst>
            <pc:docMk/>
            <pc:sldMk cId="4036640409" sldId="2147473405"/>
            <ac:picMk id="5" creationId="{4E211A56-F272-3D31-B3BB-A53C83523651}"/>
          </ac:picMkLst>
        </pc:picChg>
      </pc:sldChg>
      <pc:sldChg chg="addSp delSp modSp add mod delAnim modAnim">
        <pc:chgData name="Katalin Burjan" userId="f979a988-0ba7-42bc-b46c-55ad3f4bb7f2" providerId="ADAL" clId="{F020F5CD-C7A0-4E54-B225-E7E087A996D0}" dt="2026-09-16T08:45:02.205" v="1084" actId="1076"/>
        <pc:sldMkLst>
          <pc:docMk/>
          <pc:sldMk cId="2736629580" sldId="2147473406"/>
        </pc:sldMkLst>
        <pc:spChg chg="del mod">
          <ac:chgData name="Katalin Burjan" userId="f979a988-0ba7-42bc-b46c-55ad3f4bb7f2" providerId="ADAL" clId="{F020F5CD-C7A0-4E54-B225-E7E087A996D0}" dt="2026-09-16T08:38:11.739" v="1015" actId="478"/>
          <ac:spMkLst>
            <pc:docMk/>
            <pc:sldMk cId="2736629580" sldId="2147473406"/>
            <ac:spMk id="3" creationId="{1C49EA2E-A126-FED8-A6B9-0A7EA7677147}"/>
          </ac:spMkLst>
        </pc:spChg>
        <pc:spChg chg="add mod">
          <ac:chgData name="Katalin Burjan" userId="f979a988-0ba7-42bc-b46c-55ad3f4bb7f2" providerId="ADAL" clId="{F020F5CD-C7A0-4E54-B225-E7E087A996D0}" dt="2026-09-16T08:39:39.320" v="1033" actId="1076"/>
          <ac:spMkLst>
            <pc:docMk/>
            <pc:sldMk cId="2736629580" sldId="2147473406"/>
            <ac:spMk id="8" creationId="{DC234C38-ED45-A002-B86C-EE7FD9001735}"/>
          </ac:spMkLst>
        </pc:spChg>
        <pc:spChg chg="add mod">
          <ac:chgData name="Katalin Burjan" userId="f979a988-0ba7-42bc-b46c-55ad3f4bb7f2" providerId="ADAL" clId="{F020F5CD-C7A0-4E54-B225-E7E087A996D0}" dt="2026-09-16T08:41:20.202" v="1046" actId="1076"/>
          <ac:spMkLst>
            <pc:docMk/>
            <pc:sldMk cId="2736629580" sldId="2147473406"/>
            <ac:spMk id="11" creationId="{706F2604-A378-6E33-501A-73F9BFFD50AC}"/>
          </ac:spMkLst>
        </pc:spChg>
        <pc:spChg chg="del">
          <ac:chgData name="Katalin Burjan" userId="f979a988-0ba7-42bc-b46c-55ad3f4bb7f2" providerId="ADAL" clId="{F020F5CD-C7A0-4E54-B225-E7E087A996D0}" dt="2026-09-16T08:38:12.869" v="1016" actId="478"/>
          <ac:spMkLst>
            <pc:docMk/>
            <pc:sldMk cId="2736629580" sldId="2147473406"/>
            <ac:spMk id="27" creationId="{7147C90E-6453-C245-8859-011BE55FD4BA}"/>
          </ac:spMkLst>
        </pc:spChg>
        <pc:picChg chg="add del mod">
          <ac:chgData name="Katalin Burjan" userId="f979a988-0ba7-42bc-b46c-55ad3f4bb7f2" providerId="ADAL" clId="{F020F5CD-C7A0-4E54-B225-E7E087A996D0}" dt="2026-09-16T08:38:50.919" v="1022" actId="478"/>
          <ac:picMkLst>
            <pc:docMk/>
            <pc:sldMk cId="2736629580" sldId="2147473406"/>
            <ac:picMk id="5" creationId="{D4A714AC-89F9-206E-9321-0E7CBEB93124}"/>
          </ac:picMkLst>
        </pc:picChg>
        <pc:picChg chg="add mod">
          <ac:chgData name="Katalin Burjan" userId="f979a988-0ba7-42bc-b46c-55ad3f4bb7f2" providerId="ADAL" clId="{F020F5CD-C7A0-4E54-B225-E7E087A996D0}" dt="2026-09-16T08:39:11.820" v="1028" actId="692"/>
          <ac:picMkLst>
            <pc:docMk/>
            <pc:sldMk cId="2736629580" sldId="2147473406"/>
            <ac:picMk id="7" creationId="{1859F46F-D91C-F611-32B0-C70D93B878DE}"/>
          </ac:picMkLst>
        </pc:picChg>
        <pc:picChg chg="add mod modCrop">
          <ac:chgData name="Katalin Burjan" userId="f979a988-0ba7-42bc-b46c-55ad3f4bb7f2" providerId="ADAL" clId="{F020F5CD-C7A0-4E54-B225-E7E087A996D0}" dt="2026-09-16T08:44:58.315" v="1083" actId="1035"/>
          <ac:picMkLst>
            <pc:docMk/>
            <pc:sldMk cId="2736629580" sldId="2147473406"/>
            <ac:picMk id="10" creationId="{C5EF739D-39EE-3F13-FCA4-71F492E9E3FC}"/>
          </ac:picMkLst>
        </pc:picChg>
        <pc:picChg chg="add mod">
          <ac:chgData name="Katalin Burjan" userId="f979a988-0ba7-42bc-b46c-55ad3f4bb7f2" providerId="ADAL" clId="{F020F5CD-C7A0-4E54-B225-E7E087A996D0}" dt="2026-09-16T08:45:02.205" v="1084" actId="1076"/>
          <ac:picMkLst>
            <pc:docMk/>
            <pc:sldMk cId="2736629580" sldId="2147473406"/>
            <ac:picMk id="13" creationId="{1AEA82BA-464D-4E54-7019-274C8ABDA70F}"/>
          </ac:picMkLst>
        </pc:picChg>
      </pc:sldChg>
      <pc:sldChg chg="delSp add del mod ord delAnim">
        <pc:chgData name="Katalin Burjan" userId="f979a988-0ba7-42bc-b46c-55ad3f4bb7f2" providerId="ADAL" clId="{F020F5CD-C7A0-4E54-B225-E7E087A996D0}" dt="2026-09-16T08:32:39.503" v="998" actId="47"/>
        <pc:sldMkLst>
          <pc:docMk/>
          <pc:sldMk cId="1557820146" sldId="2147473407"/>
        </pc:sldMkLst>
        <pc:picChg chg="del">
          <ac:chgData name="Katalin Burjan" userId="f979a988-0ba7-42bc-b46c-55ad3f4bb7f2" providerId="ADAL" clId="{F020F5CD-C7A0-4E54-B225-E7E087A996D0}" dt="2026-09-16T08:30:42.806" v="970" actId="478"/>
          <ac:picMkLst>
            <pc:docMk/>
            <pc:sldMk cId="1557820146" sldId="2147473407"/>
            <ac:picMk id="20" creationId="{4FD8654F-53F4-2855-76CD-4B2F279A59C4}"/>
          </ac:picMkLst>
        </pc:picChg>
      </pc:sldChg>
      <pc:sldChg chg="addSp delSp modSp add mod delAnim">
        <pc:chgData name="Katalin Burjan" userId="f979a988-0ba7-42bc-b46c-55ad3f4bb7f2" providerId="ADAL" clId="{F020F5CD-C7A0-4E54-B225-E7E087A996D0}" dt="2026-09-16T08:43:59.477" v="1075" actId="692"/>
        <pc:sldMkLst>
          <pc:docMk/>
          <pc:sldMk cId="3856719482" sldId="2147473407"/>
        </pc:sldMkLst>
        <pc:spChg chg="del">
          <ac:chgData name="Katalin Burjan" userId="f979a988-0ba7-42bc-b46c-55ad3f4bb7f2" providerId="ADAL" clId="{F020F5CD-C7A0-4E54-B225-E7E087A996D0}" dt="2026-09-16T08:43:07.307" v="1062" actId="478"/>
          <ac:spMkLst>
            <pc:docMk/>
            <pc:sldMk cId="3856719482" sldId="2147473407"/>
            <ac:spMk id="8" creationId="{CC1F5A9A-F134-39BA-2082-292974067888}"/>
          </ac:spMkLst>
        </pc:spChg>
        <pc:spChg chg="del">
          <ac:chgData name="Katalin Burjan" userId="f979a988-0ba7-42bc-b46c-55ad3f4bb7f2" providerId="ADAL" clId="{F020F5CD-C7A0-4E54-B225-E7E087A996D0}" dt="2026-09-16T08:43:05.877" v="1060" actId="478"/>
          <ac:spMkLst>
            <pc:docMk/>
            <pc:sldMk cId="3856719482" sldId="2147473407"/>
            <ac:spMk id="11" creationId="{850875D6-4FC8-B702-44C4-4D9D22B855E5}"/>
          </ac:spMkLst>
        </pc:spChg>
        <pc:picChg chg="add mod">
          <ac:chgData name="Katalin Burjan" userId="f979a988-0ba7-42bc-b46c-55ad3f4bb7f2" providerId="ADAL" clId="{F020F5CD-C7A0-4E54-B225-E7E087A996D0}" dt="2026-09-16T08:43:59.477" v="1075" actId="692"/>
          <ac:picMkLst>
            <pc:docMk/>
            <pc:sldMk cId="3856719482" sldId="2147473407"/>
            <ac:picMk id="4" creationId="{4BCD1B73-2EF3-20AB-885F-7CB504ADD7ED}"/>
          </ac:picMkLst>
        </pc:picChg>
        <pc:picChg chg="del">
          <ac:chgData name="Katalin Burjan" userId="f979a988-0ba7-42bc-b46c-55ad3f4bb7f2" providerId="ADAL" clId="{F020F5CD-C7A0-4E54-B225-E7E087A996D0}" dt="2026-09-16T08:43:34.015" v="1063" actId="478"/>
          <ac:picMkLst>
            <pc:docMk/>
            <pc:sldMk cId="3856719482" sldId="2147473407"/>
            <ac:picMk id="7" creationId="{63B2F293-640B-25F1-677A-32ED66A6C160}"/>
          </ac:picMkLst>
        </pc:picChg>
        <pc:picChg chg="del">
          <ac:chgData name="Katalin Burjan" userId="f979a988-0ba7-42bc-b46c-55ad3f4bb7f2" providerId="ADAL" clId="{F020F5CD-C7A0-4E54-B225-E7E087A996D0}" dt="2026-09-16T08:43:06.527" v="1061" actId="478"/>
          <ac:picMkLst>
            <pc:docMk/>
            <pc:sldMk cId="3856719482" sldId="2147473407"/>
            <ac:picMk id="10" creationId="{8D789190-8C37-E337-8432-C6E828067D7F}"/>
          </ac:picMkLst>
        </pc:picChg>
        <pc:picChg chg="del">
          <ac:chgData name="Katalin Burjan" userId="f979a988-0ba7-42bc-b46c-55ad3f4bb7f2" providerId="ADAL" clId="{F020F5CD-C7A0-4E54-B225-E7E087A996D0}" dt="2026-09-16T08:43:04.550" v="1059" actId="478"/>
          <ac:picMkLst>
            <pc:docMk/>
            <pc:sldMk cId="3856719482" sldId="2147473407"/>
            <ac:picMk id="13" creationId="{1558B2B0-CD99-8FF9-847B-559547D4CFB7}"/>
          </ac:picMkLst>
        </pc:picChg>
      </pc:sldChg>
      <pc:sldChg chg="addSp delSp modSp add del mod">
        <pc:chgData name="Katalin Burjan" userId="f979a988-0ba7-42bc-b46c-55ad3f4bb7f2" providerId="ADAL" clId="{F020F5CD-C7A0-4E54-B225-E7E087A996D0}" dt="2026-09-16T08:56:06" v="1437" actId="2696"/>
        <pc:sldMkLst>
          <pc:docMk/>
          <pc:sldMk cId="2876703882" sldId="2147473408"/>
        </pc:sldMkLst>
        <pc:spChg chg="mod">
          <ac:chgData name="Katalin Burjan" userId="f979a988-0ba7-42bc-b46c-55ad3f4bb7f2" providerId="ADAL" clId="{F020F5CD-C7A0-4E54-B225-E7E087A996D0}" dt="2026-09-16T08:55:40.980" v="1434" actId="115"/>
          <ac:spMkLst>
            <pc:docMk/>
            <pc:sldMk cId="2876703882" sldId="2147473408"/>
            <ac:spMk id="3" creationId="{972B68D6-5D2A-8C45-5FFC-3F60F6F13FD1}"/>
          </ac:spMkLst>
        </pc:spChg>
        <pc:picChg chg="add del mod">
          <ac:chgData name="Katalin Burjan" userId="f979a988-0ba7-42bc-b46c-55ad3f4bb7f2" providerId="ADAL" clId="{F020F5CD-C7A0-4E54-B225-E7E087A996D0}" dt="2026-09-16T08:55:32.289" v="1431" actId="478"/>
          <ac:picMkLst>
            <pc:docMk/>
            <pc:sldMk cId="2876703882" sldId="2147473408"/>
            <ac:picMk id="5" creationId="{1A20EEE9-CE45-938C-9C8A-6407A4809048}"/>
          </ac:picMkLst>
        </pc:picChg>
      </pc:sldChg>
      <pc:sldChg chg="addSp delSp modSp add mod modAnim">
        <pc:chgData name="Katalin Burjan" userId="f979a988-0ba7-42bc-b46c-55ad3f4bb7f2" providerId="ADAL" clId="{F020F5CD-C7A0-4E54-B225-E7E087A996D0}" dt="2026-09-16T09:35:40.532" v="1493" actId="478"/>
        <pc:sldMkLst>
          <pc:docMk/>
          <pc:sldMk cId="796126394" sldId="2147473409"/>
        </pc:sldMkLst>
        <pc:spChg chg="mod">
          <ac:chgData name="Katalin Burjan" userId="f979a988-0ba7-42bc-b46c-55ad3f4bb7f2" providerId="ADAL" clId="{F020F5CD-C7A0-4E54-B225-E7E087A996D0}" dt="2026-09-16T08:57:22.139" v="1458" actId="1076"/>
          <ac:spMkLst>
            <pc:docMk/>
            <pc:sldMk cId="796126394" sldId="2147473409"/>
            <ac:spMk id="3" creationId="{1729E189-6460-E78C-5434-60FF29A90099}"/>
          </ac:spMkLst>
        </pc:spChg>
        <pc:spChg chg="add mod">
          <ac:chgData name="Katalin Burjan" userId="f979a988-0ba7-42bc-b46c-55ad3f4bb7f2" providerId="ADAL" clId="{F020F5CD-C7A0-4E54-B225-E7E087A996D0}" dt="2026-09-16T08:58:02.941" v="1464" actId="1076"/>
          <ac:spMkLst>
            <pc:docMk/>
            <pc:sldMk cId="796126394" sldId="2147473409"/>
            <ac:spMk id="4" creationId="{DE10F44E-710C-5C47-888D-58BF61DE8E40}"/>
          </ac:spMkLst>
        </pc:spChg>
        <pc:spChg chg="add mod">
          <ac:chgData name="Katalin Burjan" userId="f979a988-0ba7-42bc-b46c-55ad3f4bb7f2" providerId="ADAL" clId="{F020F5CD-C7A0-4E54-B225-E7E087A996D0}" dt="2026-09-16T08:58:09.135" v="1466" actId="1076"/>
          <ac:spMkLst>
            <pc:docMk/>
            <pc:sldMk cId="796126394" sldId="2147473409"/>
            <ac:spMk id="6" creationId="{23BBABEA-0155-1F23-1722-50A408DD01EF}"/>
          </ac:spMkLst>
        </pc:spChg>
        <pc:spChg chg="add mod">
          <ac:chgData name="Katalin Burjan" userId="f979a988-0ba7-42bc-b46c-55ad3f4bb7f2" providerId="ADAL" clId="{F020F5CD-C7A0-4E54-B225-E7E087A996D0}" dt="2026-09-16T08:59:34.064" v="1480" actId="1076"/>
          <ac:spMkLst>
            <pc:docMk/>
            <pc:sldMk cId="796126394" sldId="2147473409"/>
            <ac:spMk id="9" creationId="{80AC6619-4027-9012-9D1D-148DAD02A83E}"/>
          </ac:spMkLst>
        </pc:spChg>
        <pc:picChg chg="mod">
          <ac:chgData name="Katalin Burjan" userId="f979a988-0ba7-42bc-b46c-55ad3f4bb7f2" providerId="ADAL" clId="{F020F5CD-C7A0-4E54-B225-E7E087A996D0}" dt="2026-09-16T08:57:35.236" v="1462" actId="692"/>
          <ac:picMkLst>
            <pc:docMk/>
            <pc:sldMk cId="796126394" sldId="2147473409"/>
            <ac:picMk id="5" creationId="{A833FE68-BFDC-FC7A-3161-AC85ECDB54DB}"/>
          </ac:picMkLst>
        </pc:picChg>
        <pc:picChg chg="add mod">
          <ac:chgData name="Katalin Burjan" userId="f979a988-0ba7-42bc-b46c-55ad3f4bb7f2" providerId="ADAL" clId="{F020F5CD-C7A0-4E54-B225-E7E087A996D0}" dt="2026-09-16T08:59:28.404" v="1478" actId="1076"/>
          <ac:picMkLst>
            <pc:docMk/>
            <pc:sldMk cId="796126394" sldId="2147473409"/>
            <ac:picMk id="8" creationId="{42036E92-6CF9-772C-997A-05FC695DB759}"/>
          </ac:picMkLst>
        </pc:picChg>
        <pc:picChg chg="add del mod modCrop">
          <ac:chgData name="Katalin Burjan" userId="f979a988-0ba7-42bc-b46c-55ad3f4bb7f2" providerId="ADAL" clId="{F020F5CD-C7A0-4E54-B225-E7E087A996D0}" dt="2026-09-16T09:35:40.532" v="1493" actId="478"/>
          <ac:picMkLst>
            <pc:docMk/>
            <pc:sldMk cId="796126394" sldId="2147473409"/>
            <ac:picMk id="11" creationId="{B8929145-AF1A-F37A-FA2A-2036A872462A}"/>
          </ac:picMkLst>
        </pc:picChg>
      </pc:sldChg>
      <pc:sldChg chg="addSp delSp modSp add mod delAnim">
        <pc:chgData name="Katalin Burjan" userId="f979a988-0ba7-42bc-b46c-55ad3f4bb7f2" providerId="ADAL" clId="{F020F5CD-C7A0-4E54-B225-E7E087A996D0}" dt="2026-09-16T09:40:07.466" v="1568" actId="478"/>
        <pc:sldMkLst>
          <pc:docMk/>
          <pc:sldMk cId="3254037978" sldId="2147473410"/>
        </pc:sldMkLst>
        <pc:spChg chg="mod">
          <ac:chgData name="Katalin Burjan" userId="f979a988-0ba7-42bc-b46c-55ad3f4bb7f2" providerId="ADAL" clId="{F020F5CD-C7A0-4E54-B225-E7E087A996D0}" dt="2026-09-16T09:36:13.619" v="1499" actId="1076"/>
          <ac:spMkLst>
            <pc:docMk/>
            <pc:sldMk cId="3254037978" sldId="2147473410"/>
            <ac:spMk id="4" creationId="{1A382D93-33F4-E73F-5408-66D2654A4892}"/>
          </ac:spMkLst>
        </pc:spChg>
        <pc:spChg chg="del mod ord">
          <ac:chgData name="Katalin Burjan" userId="f979a988-0ba7-42bc-b46c-55ad3f4bb7f2" providerId="ADAL" clId="{F020F5CD-C7A0-4E54-B225-E7E087A996D0}" dt="2026-09-16T09:40:06.181" v="1567" actId="478"/>
          <ac:spMkLst>
            <pc:docMk/>
            <pc:sldMk cId="3254037978" sldId="2147473410"/>
            <ac:spMk id="6" creationId="{DDBBD72D-CBA9-3B0A-49EC-453B7EE4BDE3}"/>
          </ac:spMkLst>
        </pc:spChg>
        <pc:spChg chg="del mod ord">
          <ac:chgData name="Katalin Burjan" userId="f979a988-0ba7-42bc-b46c-55ad3f4bb7f2" providerId="ADAL" clId="{F020F5CD-C7A0-4E54-B225-E7E087A996D0}" dt="2026-09-16T09:40:07.466" v="1568" actId="478"/>
          <ac:spMkLst>
            <pc:docMk/>
            <pc:sldMk cId="3254037978" sldId="2147473410"/>
            <ac:spMk id="9" creationId="{91FE8739-9D0F-1DA2-E24A-FDD21EEF5EA3}"/>
          </ac:spMkLst>
        </pc:spChg>
        <pc:picChg chg="del">
          <ac:chgData name="Katalin Burjan" userId="f979a988-0ba7-42bc-b46c-55ad3f4bb7f2" providerId="ADAL" clId="{F020F5CD-C7A0-4E54-B225-E7E087A996D0}" dt="2026-09-16T09:36:09.134" v="1495" actId="478"/>
          <ac:picMkLst>
            <pc:docMk/>
            <pc:sldMk cId="3254037978" sldId="2147473410"/>
            <ac:picMk id="5" creationId="{244B1E6A-2B5A-5397-8A8A-485B5FD65777}"/>
          </ac:picMkLst>
        </pc:picChg>
        <pc:picChg chg="del">
          <ac:chgData name="Katalin Burjan" userId="f979a988-0ba7-42bc-b46c-55ad3f4bb7f2" providerId="ADAL" clId="{F020F5CD-C7A0-4E54-B225-E7E087A996D0}" dt="2026-09-16T09:36:09.842" v="1496" actId="478"/>
          <ac:picMkLst>
            <pc:docMk/>
            <pc:sldMk cId="3254037978" sldId="2147473410"/>
            <ac:picMk id="8" creationId="{441E94AD-0418-8BAE-306D-45FCAC60E65E}"/>
          </ac:picMkLst>
        </pc:picChg>
        <pc:picChg chg="add mod">
          <ac:chgData name="Katalin Burjan" userId="f979a988-0ba7-42bc-b46c-55ad3f4bb7f2" providerId="ADAL" clId="{F020F5CD-C7A0-4E54-B225-E7E087A996D0}" dt="2026-09-16T09:37:41.801" v="1517" actId="692"/>
          <ac:picMkLst>
            <pc:docMk/>
            <pc:sldMk cId="3254037978" sldId="2147473410"/>
            <ac:picMk id="10" creationId="{686672C1-5498-BAD8-B8A8-D6B6F01A9573}"/>
          </ac:picMkLst>
        </pc:picChg>
        <pc:picChg chg="add mod modCrop">
          <ac:chgData name="Katalin Burjan" userId="f979a988-0ba7-42bc-b46c-55ad3f4bb7f2" providerId="ADAL" clId="{F020F5CD-C7A0-4E54-B225-E7E087A996D0}" dt="2026-09-16T09:39:43.521" v="1565" actId="1076"/>
          <ac:picMkLst>
            <pc:docMk/>
            <pc:sldMk cId="3254037978" sldId="2147473410"/>
            <ac:picMk id="12" creationId="{24106203-F8FA-F5D6-8484-DAC205D8C234}"/>
          </ac:picMkLst>
        </pc:picChg>
        <pc:picChg chg="add mod">
          <ac:chgData name="Katalin Burjan" userId="f979a988-0ba7-42bc-b46c-55ad3f4bb7f2" providerId="ADAL" clId="{F020F5CD-C7A0-4E54-B225-E7E087A996D0}" dt="2026-09-16T09:39:48.776" v="1566" actId="1076"/>
          <ac:picMkLst>
            <pc:docMk/>
            <pc:sldMk cId="3254037978" sldId="2147473410"/>
            <ac:picMk id="14" creationId="{473C3340-0308-BAC0-5B87-94A6986B4B10}"/>
          </ac:picMkLst>
        </pc:picChg>
      </pc:sldChg>
      <pc:sldChg chg="addSp delSp modSp add del mod delAnim modAnim">
        <pc:chgData name="Katalin Burjan" userId="f979a988-0ba7-42bc-b46c-55ad3f4bb7f2" providerId="ADAL" clId="{F020F5CD-C7A0-4E54-B225-E7E087A996D0}" dt="2026-09-16T12:35:44.828" v="4364"/>
        <pc:sldMkLst>
          <pc:docMk/>
          <pc:sldMk cId="1645688887" sldId="2147473411"/>
        </pc:sldMkLst>
        <pc:spChg chg="mod">
          <ac:chgData name="Katalin Burjan" userId="f979a988-0ba7-42bc-b46c-55ad3f4bb7f2" providerId="ADAL" clId="{F020F5CD-C7A0-4E54-B225-E7E087A996D0}" dt="2026-09-16T09:41:47.587" v="1585" actId="20577"/>
          <ac:spMkLst>
            <pc:docMk/>
            <pc:sldMk cId="1645688887" sldId="2147473411"/>
            <ac:spMk id="3" creationId="{69B73D47-384D-B40C-904F-D7EE6AAE99BF}"/>
          </ac:spMkLst>
        </pc:spChg>
        <pc:spChg chg="del">
          <ac:chgData name="Katalin Burjan" userId="f979a988-0ba7-42bc-b46c-55ad3f4bb7f2" providerId="ADAL" clId="{F020F5CD-C7A0-4E54-B225-E7E087A996D0}" dt="2026-09-16T09:41:41.089" v="1575" actId="478"/>
          <ac:spMkLst>
            <pc:docMk/>
            <pc:sldMk cId="1645688887" sldId="2147473411"/>
            <ac:spMk id="4" creationId="{09F85F1D-D3C8-70A4-7E6D-B0A06020948C}"/>
          </ac:spMkLst>
        </pc:spChg>
        <pc:spChg chg="add del mod">
          <ac:chgData name="Katalin Burjan" userId="f979a988-0ba7-42bc-b46c-55ad3f4bb7f2" providerId="ADAL" clId="{F020F5CD-C7A0-4E54-B225-E7E087A996D0}" dt="2026-09-16T12:27:40.933" v="4305" actId="478"/>
          <ac:spMkLst>
            <pc:docMk/>
            <pc:sldMk cId="1645688887" sldId="2147473411"/>
            <ac:spMk id="5" creationId="{09AA79C4-AF3B-5B85-A3FA-C9516F987CC3}"/>
          </ac:spMkLst>
        </pc:spChg>
        <pc:spChg chg="add mod">
          <ac:chgData name="Katalin Burjan" userId="f979a988-0ba7-42bc-b46c-55ad3f4bb7f2" providerId="ADAL" clId="{F020F5CD-C7A0-4E54-B225-E7E087A996D0}" dt="2026-09-16T12:30:37.256" v="4324" actId="14100"/>
          <ac:spMkLst>
            <pc:docMk/>
            <pc:sldMk cId="1645688887" sldId="2147473411"/>
            <ac:spMk id="11" creationId="{0108BA91-7903-ABD4-D8ED-FBDF2D1ACE02}"/>
          </ac:spMkLst>
        </pc:spChg>
        <pc:spChg chg="add mod">
          <ac:chgData name="Katalin Burjan" userId="f979a988-0ba7-42bc-b46c-55ad3f4bb7f2" providerId="ADAL" clId="{F020F5CD-C7A0-4E54-B225-E7E087A996D0}" dt="2026-09-16T12:31:04.755" v="4332" actId="1038"/>
          <ac:spMkLst>
            <pc:docMk/>
            <pc:sldMk cId="1645688887" sldId="2147473411"/>
            <ac:spMk id="13" creationId="{96B1C4B2-5B3C-B1C0-43FA-33DB1353D48B}"/>
          </ac:spMkLst>
        </pc:spChg>
        <pc:spChg chg="add mod">
          <ac:chgData name="Katalin Burjan" userId="f979a988-0ba7-42bc-b46c-55ad3f4bb7f2" providerId="ADAL" clId="{F020F5CD-C7A0-4E54-B225-E7E087A996D0}" dt="2026-09-16T12:32:56.643" v="4350" actId="1076"/>
          <ac:spMkLst>
            <pc:docMk/>
            <pc:sldMk cId="1645688887" sldId="2147473411"/>
            <ac:spMk id="17" creationId="{BAB2035D-5DC7-4DE2-BD12-BB0319FCEB01}"/>
          </ac:spMkLst>
        </pc:spChg>
        <pc:spChg chg="add mod">
          <ac:chgData name="Katalin Burjan" userId="f979a988-0ba7-42bc-b46c-55ad3f4bb7f2" providerId="ADAL" clId="{F020F5CD-C7A0-4E54-B225-E7E087A996D0}" dt="2026-09-16T12:34:48.002" v="4362" actId="14100"/>
          <ac:spMkLst>
            <pc:docMk/>
            <pc:sldMk cId="1645688887" sldId="2147473411"/>
            <ac:spMk id="20" creationId="{DF2CDA1A-BE04-FDEA-B493-C4C69A33AAA7}"/>
          </ac:spMkLst>
        </pc:spChg>
        <pc:picChg chg="add del mod">
          <ac:chgData name="Katalin Burjan" userId="f979a988-0ba7-42bc-b46c-55ad3f4bb7f2" providerId="ADAL" clId="{F020F5CD-C7A0-4E54-B225-E7E087A996D0}" dt="2026-09-16T12:27:51.154" v="4311" actId="478"/>
          <ac:picMkLst>
            <pc:docMk/>
            <pc:sldMk cId="1645688887" sldId="2147473411"/>
            <ac:picMk id="7" creationId="{AF38AA45-79D1-3903-B4B0-89512124AE0A}"/>
          </ac:picMkLst>
        </pc:picChg>
        <pc:picChg chg="add mod">
          <ac:chgData name="Katalin Burjan" userId="f979a988-0ba7-42bc-b46c-55ad3f4bb7f2" providerId="ADAL" clId="{F020F5CD-C7A0-4E54-B225-E7E087A996D0}" dt="2026-09-16T12:29:58.953" v="4319" actId="1076"/>
          <ac:picMkLst>
            <pc:docMk/>
            <pc:sldMk cId="1645688887" sldId="2147473411"/>
            <ac:picMk id="9" creationId="{9461951A-1722-E753-044D-17C34510B08D}"/>
          </ac:picMkLst>
        </pc:picChg>
        <pc:picChg chg="del">
          <ac:chgData name="Katalin Burjan" userId="f979a988-0ba7-42bc-b46c-55ad3f4bb7f2" providerId="ADAL" clId="{F020F5CD-C7A0-4E54-B225-E7E087A996D0}" dt="2026-09-16T09:41:39.181" v="1572" actId="478"/>
          <ac:picMkLst>
            <pc:docMk/>
            <pc:sldMk cId="1645688887" sldId="2147473411"/>
            <ac:picMk id="10" creationId="{A43D5030-CDED-F774-37C0-9F275A049DBD}"/>
          </ac:picMkLst>
        </pc:picChg>
        <pc:picChg chg="del">
          <ac:chgData name="Katalin Burjan" userId="f979a988-0ba7-42bc-b46c-55ad3f4bb7f2" providerId="ADAL" clId="{F020F5CD-C7A0-4E54-B225-E7E087A996D0}" dt="2026-09-16T09:41:39.784" v="1573" actId="478"/>
          <ac:picMkLst>
            <pc:docMk/>
            <pc:sldMk cId="1645688887" sldId="2147473411"/>
            <ac:picMk id="12" creationId="{E0CE927C-193A-B4DD-602D-72FF28D7D82C}"/>
          </ac:picMkLst>
        </pc:picChg>
        <pc:picChg chg="del">
          <ac:chgData name="Katalin Burjan" userId="f979a988-0ba7-42bc-b46c-55ad3f4bb7f2" providerId="ADAL" clId="{F020F5CD-C7A0-4E54-B225-E7E087A996D0}" dt="2026-09-16T09:41:40.324" v="1574" actId="478"/>
          <ac:picMkLst>
            <pc:docMk/>
            <pc:sldMk cId="1645688887" sldId="2147473411"/>
            <ac:picMk id="14" creationId="{1EB51E5F-8E7C-203E-3BD3-8F0B877C1988}"/>
          </ac:picMkLst>
        </pc:picChg>
        <pc:picChg chg="add mod modCrop">
          <ac:chgData name="Katalin Burjan" userId="f979a988-0ba7-42bc-b46c-55ad3f4bb7f2" providerId="ADAL" clId="{F020F5CD-C7A0-4E54-B225-E7E087A996D0}" dt="2026-09-16T12:32:41.509" v="4347" actId="1076"/>
          <ac:picMkLst>
            <pc:docMk/>
            <pc:sldMk cId="1645688887" sldId="2147473411"/>
            <ac:picMk id="16" creationId="{1B906AEC-8205-0DFF-2E73-25532D282119}"/>
          </ac:picMkLst>
        </pc:picChg>
        <pc:picChg chg="add mod">
          <ac:chgData name="Katalin Burjan" userId="f979a988-0ba7-42bc-b46c-55ad3f4bb7f2" providerId="ADAL" clId="{F020F5CD-C7A0-4E54-B225-E7E087A996D0}" dt="2026-09-16T12:34:24.328" v="4358" actId="692"/>
          <ac:picMkLst>
            <pc:docMk/>
            <pc:sldMk cId="1645688887" sldId="2147473411"/>
            <ac:picMk id="19" creationId="{6D4911E2-8C70-6EFF-081E-138056C06C2E}"/>
          </ac:picMkLst>
        </pc:picChg>
      </pc:sldChg>
      <pc:sldChg chg="addSp delSp modSp add mod ord">
        <pc:chgData name="Katalin Burjan" userId="f979a988-0ba7-42bc-b46c-55ad3f4bb7f2" providerId="ADAL" clId="{F020F5CD-C7A0-4E54-B225-E7E087A996D0}" dt="2026-09-16T12:38:38.233" v="4383" actId="1076"/>
        <pc:sldMkLst>
          <pc:docMk/>
          <pc:sldMk cId="3550293199" sldId="2147473412"/>
        </pc:sldMkLst>
        <pc:spChg chg="mod">
          <ac:chgData name="Katalin Burjan" userId="f979a988-0ba7-42bc-b46c-55ad3f4bb7f2" providerId="ADAL" clId="{F020F5CD-C7A0-4E54-B225-E7E087A996D0}" dt="2026-09-16T09:45:14.822" v="1704" actId="20577"/>
          <ac:spMkLst>
            <pc:docMk/>
            <pc:sldMk cId="3550293199" sldId="2147473412"/>
            <ac:spMk id="2" creationId="{21830481-E690-66B3-252E-3BEC99A61254}"/>
          </ac:spMkLst>
        </pc:spChg>
        <pc:spChg chg="mod">
          <ac:chgData name="Katalin Burjan" userId="f979a988-0ba7-42bc-b46c-55ad3f4bb7f2" providerId="ADAL" clId="{F020F5CD-C7A0-4E54-B225-E7E087A996D0}" dt="2026-09-16T09:48:02.662" v="1772" actId="20577"/>
          <ac:spMkLst>
            <pc:docMk/>
            <pc:sldMk cId="3550293199" sldId="2147473412"/>
            <ac:spMk id="3" creationId="{85BA295D-9468-74CF-F4F1-929604D2D9F4}"/>
          </ac:spMkLst>
        </pc:spChg>
        <pc:spChg chg="add del mod">
          <ac:chgData name="Katalin Burjan" userId="f979a988-0ba7-42bc-b46c-55ad3f4bb7f2" providerId="ADAL" clId="{F020F5CD-C7A0-4E54-B225-E7E087A996D0}" dt="2026-09-16T12:36:01.437" v="4365" actId="478"/>
          <ac:spMkLst>
            <pc:docMk/>
            <pc:sldMk cId="3550293199" sldId="2147473412"/>
            <ac:spMk id="5" creationId="{F3CA8868-C202-5554-7F87-E93BD16F3F18}"/>
          </ac:spMkLst>
        </pc:spChg>
        <pc:picChg chg="add del mod">
          <ac:chgData name="Katalin Burjan" userId="f979a988-0ba7-42bc-b46c-55ad3f4bb7f2" providerId="ADAL" clId="{F020F5CD-C7A0-4E54-B225-E7E087A996D0}" dt="2026-09-16T12:37:43.234" v="4370" actId="478"/>
          <ac:picMkLst>
            <pc:docMk/>
            <pc:sldMk cId="3550293199" sldId="2147473412"/>
            <ac:picMk id="7" creationId="{84D11F97-BCCA-35F2-19CB-A3ABD600FFC5}"/>
          </ac:picMkLst>
        </pc:picChg>
        <pc:picChg chg="add mod modCrop">
          <ac:chgData name="Katalin Burjan" userId="f979a988-0ba7-42bc-b46c-55ad3f4bb7f2" providerId="ADAL" clId="{F020F5CD-C7A0-4E54-B225-E7E087A996D0}" dt="2026-09-16T12:38:38.233" v="4383" actId="1076"/>
          <ac:picMkLst>
            <pc:docMk/>
            <pc:sldMk cId="3550293199" sldId="2147473412"/>
            <ac:picMk id="9" creationId="{D78F1E56-CE79-AB68-334D-B7B2F09C7CFF}"/>
          </ac:picMkLst>
        </pc:picChg>
      </pc:sldChg>
      <pc:sldChg chg="modSp add mod">
        <pc:chgData name="Katalin Burjan" userId="f979a988-0ba7-42bc-b46c-55ad3f4bb7f2" providerId="ADAL" clId="{F020F5CD-C7A0-4E54-B225-E7E087A996D0}" dt="2026-09-16T09:52:34.475" v="1815" actId="20577"/>
        <pc:sldMkLst>
          <pc:docMk/>
          <pc:sldMk cId="900974708" sldId="2147473413"/>
        </pc:sldMkLst>
        <pc:spChg chg="mod">
          <ac:chgData name="Katalin Burjan" userId="f979a988-0ba7-42bc-b46c-55ad3f4bb7f2" providerId="ADAL" clId="{F020F5CD-C7A0-4E54-B225-E7E087A996D0}" dt="2026-09-16T09:52:34.475" v="1815" actId="20577"/>
          <ac:spMkLst>
            <pc:docMk/>
            <pc:sldMk cId="900974708" sldId="2147473413"/>
            <ac:spMk id="2" creationId="{DFFDD8F8-12C5-FD59-0CC7-CC8E97A870C0}"/>
          </ac:spMkLst>
        </pc:spChg>
        <pc:spChg chg="mod">
          <ac:chgData name="Katalin Burjan" userId="f979a988-0ba7-42bc-b46c-55ad3f4bb7f2" providerId="ADAL" clId="{F020F5CD-C7A0-4E54-B225-E7E087A996D0}" dt="2026-09-16T09:47:18.210" v="1767" actId="6549"/>
          <ac:spMkLst>
            <pc:docMk/>
            <pc:sldMk cId="900974708" sldId="2147473413"/>
            <ac:spMk id="3" creationId="{385E7C8B-8671-10E3-801C-08AFFCDFBADF}"/>
          </ac:spMkLst>
        </pc:spChg>
      </pc:sldChg>
      <pc:sldChg chg="modSp add del mod">
        <pc:chgData name="Katalin Burjan" userId="f979a988-0ba7-42bc-b46c-55ad3f4bb7f2" providerId="ADAL" clId="{F020F5CD-C7A0-4E54-B225-E7E087A996D0}" dt="2026-09-16T10:19:51.243" v="3384" actId="47"/>
        <pc:sldMkLst>
          <pc:docMk/>
          <pc:sldMk cId="3327766637" sldId="2147473414"/>
        </pc:sldMkLst>
        <pc:spChg chg="mod">
          <ac:chgData name="Katalin Burjan" userId="f979a988-0ba7-42bc-b46c-55ad3f4bb7f2" providerId="ADAL" clId="{F020F5CD-C7A0-4E54-B225-E7E087A996D0}" dt="2026-09-16T09:50:47.412" v="1790" actId="20577"/>
          <ac:spMkLst>
            <pc:docMk/>
            <pc:sldMk cId="3327766637" sldId="2147473414"/>
            <ac:spMk id="3" creationId="{50C00F7F-974D-40F0-3EA2-0A6B3A8C34D3}"/>
          </ac:spMkLst>
        </pc:spChg>
      </pc:sldChg>
      <pc:sldChg chg="modSp add mod ord setBg">
        <pc:chgData name="Katalin Burjan" userId="f979a988-0ba7-42bc-b46c-55ad3f4bb7f2" providerId="ADAL" clId="{F020F5CD-C7A0-4E54-B225-E7E087A996D0}" dt="2026-09-16T13:39:13.398" v="5149"/>
        <pc:sldMkLst>
          <pc:docMk/>
          <pc:sldMk cId="504066823" sldId="2147473415"/>
        </pc:sldMkLst>
        <pc:spChg chg="mod">
          <ac:chgData name="Katalin Burjan" userId="f979a988-0ba7-42bc-b46c-55ad3f4bb7f2" providerId="ADAL" clId="{F020F5CD-C7A0-4E54-B225-E7E087A996D0}" dt="2026-09-16T09:51:15.223" v="1801" actId="20577"/>
          <ac:spMkLst>
            <pc:docMk/>
            <pc:sldMk cId="504066823" sldId="2147473415"/>
            <ac:spMk id="3" creationId="{112C3BD1-5CE8-DCAA-847A-C2F1F7B7722C}"/>
          </ac:spMkLst>
        </pc:spChg>
      </pc:sldChg>
      <pc:sldChg chg="modSp add mod ord setBg">
        <pc:chgData name="Katalin Burjan" userId="f979a988-0ba7-42bc-b46c-55ad3f4bb7f2" providerId="ADAL" clId="{F020F5CD-C7A0-4E54-B225-E7E087A996D0}" dt="2026-09-16T13:41:22.023" v="5267"/>
        <pc:sldMkLst>
          <pc:docMk/>
          <pc:sldMk cId="2170118951" sldId="2147473416"/>
        </pc:sldMkLst>
        <pc:spChg chg="mod">
          <ac:chgData name="Katalin Burjan" userId="f979a988-0ba7-42bc-b46c-55ad3f4bb7f2" providerId="ADAL" clId="{F020F5CD-C7A0-4E54-B225-E7E087A996D0}" dt="2026-09-16T10:23:24.181" v="3530" actId="20577"/>
          <ac:spMkLst>
            <pc:docMk/>
            <pc:sldMk cId="2170118951" sldId="2147473416"/>
            <ac:spMk id="3" creationId="{ED995107-0D71-F3B7-CB25-C07B7CEF617D}"/>
          </ac:spMkLst>
        </pc:spChg>
      </pc:sldChg>
      <pc:sldChg chg="modSp add mod ord">
        <pc:chgData name="Katalin Burjan" userId="f979a988-0ba7-42bc-b46c-55ad3f4bb7f2" providerId="ADAL" clId="{F020F5CD-C7A0-4E54-B225-E7E087A996D0}" dt="2026-09-16T09:52:55.700" v="1839" actId="20577"/>
        <pc:sldMkLst>
          <pc:docMk/>
          <pc:sldMk cId="1662484337" sldId="2147473417"/>
        </pc:sldMkLst>
        <pc:spChg chg="mod">
          <ac:chgData name="Katalin Burjan" userId="f979a988-0ba7-42bc-b46c-55ad3f4bb7f2" providerId="ADAL" clId="{F020F5CD-C7A0-4E54-B225-E7E087A996D0}" dt="2026-09-16T09:52:55.700" v="1839" actId="20577"/>
          <ac:spMkLst>
            <pc:docMk/>
            <pc:sldMk cId="1662484337" sldId="2147473417"/>
            <ac:spMk id="3" creationId="{28DF404A-E799-50A4-CD1D-0AA1E61A8FD3}"/>
          </ac:spMkLst>
        </pc:spChg>
      </pc:sldChg>
      <pc:sldChg chg="addSp modSp add mod ord modAnim modNotesTx">
        <pc:chgData name="Katalin Burjan" userId="f979a988-0ba7-42bc-b46c-55ad3f4bb7f2" providerId="ADAL" clId="{F020F5CD-C7A0-4E54-B225-E7E087A996D0}" dt="2026-09-17T09:57:30.764" v="5543" actId="20577"/>
        <pc:sldMkLst>
          <pc:docMk/>
          <pc:sldMk cId="31457767" sldId="2147473418"/>
        </pc:sldMkLst>
        <pc:spChg chg="mod">
          <ac:chgData name="Katalin Burjan" userId="f979a988-0ba7-42bc-b46c-55ad3f4bb7f2" providerId="ADAL" clId="{F020F5CD-C7A0-4E54-B225-E7E087A996D0}" dt="2026-09-16T13:47:04.048" v="5309"/>
          <ac:spMkLst>
            <pc:docMk/>
            <pc:sldMk cId="31457767" sldId="2147473418"/>
            <ac:spMk id="2" creationId="{60DFEBF1-EE73-E061-D81C-EA8F6888EBFB}"/>
          </ac:spMkLst>
        </pc:spChg>
        <pc:spChg chg="add mod">
          <ac:chgData name="Katalin Burjan" userId="f979a988-0ba7-42bc-b46c-55ad3f4bb7f2" providerId="ADAL" clId="{F020F5CD-C7A0-4E54-B225-E7E087A996D0}" dt="2026-09-16T10:39:36.643" v="3626" actId="1076"/>
          <ac:spMkLst>
            <pc:docMk/>
            <pc:sldMk cId="31457767" sldId="2147473418"/>
            <ac:spMk id="5" creationId="{508D354D-DF8D-42ED-CDA8-8ACBAB51A593}"/>
          </ac:spMkLst>
        </pc:spChg>
        <pc:spChg chg="mod">
          <ac:chgData name="Katalin Burjan" userId="f979a988-0ba7-42bc-b46c-55ad3f4bb7f2" providerId="ADAL" clId="{F020F5CD-C7A0-4E54-B225-E7E087A996D0}" dt="2026-09-16T10:38:08.164" v="3615" actId="20577"/>
          <ac:spMkLst>
            <pc:docMk/>
            <pc:sldMk cId="31457767" sldId="2147473418"/>
            <ac:spMk id="8" creationId="{E9B4C760-119B-2F33-2631-1426699FF6EF}"/>
          </ac:spMkLst>
        </pc:spChg>
        <pc:picChg chg="add mod">
          <ac:chgData name="Katalin Burjan" userId="f979a988-0ba7-42bc-b46c-55ad3f4bb7f2" providerId="ADAL" clId="{F020F5CD-C7A0-4E54-B225-E7E087A996D0}" dt="2026-09-16T10:39:07.876" v="3622" actId="692"/>
          <ac:picMkLst>
            <pc:docMk/>
            <pc:sldMk cId="31457767" sldId="2147473418"/>
            <ac:picMk id="4" creationId="{58747DDC-BF18-0C2A-B9D0-47FFD7F9DB29}"/>
          </ac:picMkLst>
        </pc:picChg>
      </pc:sldChg>
      <pc:sldChg chg="add del">
        <pc:chgData name="Katalin Burjan" userId="f979a988-0ba7-42bc-b46c-55ad3f4bb7f2" providerId="ADAL" clId="{F020F5CD-C7A0-4E54-B225-E7E087A996D0}" dt="2026-09-16T10:01:09.612" v="2351" actId="2696"/>
        <pc:sldMkLst>
          <pc:docMk/>
          <pc:sldMk cId="827406185" sldId="2147473419"/>
        </pc:sldMkLst>
      </pc:sldChg>
      <pc:sldChg chg="addSp delSp modSp add mod">
        <pc:chgData name="Katalin Burjan" userId="f979a988-0ba7-42bc-b46c-55ad3f4bb7f2" providerId="ADAL" clId="{F020F5CD-C7A0-4E54-B225-E7E087A996D0}" dt="2026-09-16T13:37:46.672" v="5142" actId="2711"/>
        <pc:sldMkLst>
          <pc:docMk/>
          <pc:sldMk cId="2429111657" sldId="2147473419"/>
        </pc:sldMkLst>
        <pc:spChg chg="mod">
          <ac:chgData name="Katalin Burjan" userId="f979a988-0ba7-42bc-b46c-55ad3f4bb7f2" providerId="ADAL" clId="{F020F5CD-C7A0-4E54-B225-E7E087A996D0}" dt="2026-09-16T10:01:43.753" v="2400" actId="20577"/>
          <ac:spMkLst>
            <pc:docMk/>
            <pc:sldMk cId="2429111657" sldId="2147473419"/>
            <ac:spMk id="2" creationId="{26799A22-C230-3FDD-97E8-E2E28A4063CA}"/>
          </ac:spMkLst>
        </pc:spChg>
        <pc:spChg chg="add mod">
          <ac:chgData name="Katalin Burjan" userId="f979a988-0ba7-42bc-b46c-55ad3f4bb7f2" providerId="ADAL" clId="{F020F5CD-C7A0-4E54-B225-E7E087A996D0}" dt="2026-09-16T13:37:46.672" v="5142" actId="2711"/>
          <ac:spMkLst>
            <pc:docMk/>
            <pc:sldMk cId="2429111657" sldId="2147473419"/>
            <ac:spMk id="4" creationId="{D499B6B1-B5E1-1C93-7E58-0C863ABF0D69}"/>
          </ac:spMkLst>
        </pc:spChg>
        <pc:spChg chg="del">
          <ac:chgData name="Katalin Burjan" userId="f979a988-0ba7-42bc-b46c-55ad3f4bb7f2" providerId="ADAL" clId="{F020F5CD-C7A0-4E54-B225-E7E087A996D0}" dt="2026-09-16T10:01:47.240" v="2401" actId="478"/>
          <ac:spMkLst>
            <pc:docMk/>
            <pc:sldMk cId="2429111657" sldId="2147473419"/>
            <ac:spMk id="8" creationId="{A08D79EE-B1E2-5C15-86E0-851551752D9F}"/>
          </ac:spMkLst>
        </pc:spChg>
      </pc:sldChg>
      <pc:sldChg chg="modSp add mod">
        <pc:chgData name="Katalin Burjan" userId="f979a988-0ba7-42bc-b46c-55ad3f4bb7f2" providerId="ADAL" clId="{F020F5CD-C7A0-4E54-B225-E7E087A996D0}" dt="2026-09-16T13:52:56.524" v="5542" actId="20577"/>
        <pc:sldMkLst>
          <pc:docMk/>
          <pc:sldMk cId="1278255992" sldId="2147473420"/>
        </pc:sldMkLst>
        <pc:spChg chg="mod">
          <ac:chgData name="Katalin Burjan" userId="f979a988-0ba7-42bc-b46c-55ad3f4bb7f2" providerId="ADAL" clId="{F020F5CD-C7A0-4E54-B225-E7E087A996D0}" dt="2026-09-16T13:52:56.524" v="5542" actId="20577"/>
          <ac:spMkLst>
            <pc:docMk/>
            <pc:sldMk cId="1278255992" sldId="2147473420"/>
            <ac:spMk id="2" creationId="{884D1FB3-0A95-E3A8-102C-F4037FFBAEED}"/>
          </ac:spMkLst>
        </pc:spChg>
        <pc:spChg chg="mod">
          <ac:chgData name="Katalin Burjan" userId="f979a988-0ba7-42bc-b46c-55ad3f4bb7f2" providerId="ADAL" clId="{F020F5CD-C7A0-4E54-B225-E7E087A996D0}" dt="2026-09-16T11:23:35.290" v="3936" actId="20577"/>
          <ac:spMkLst>
            <pc:docMk/>
            <pc:sldMk cId="1278255992" sldId="2147473420"/>
            <ac:spMk id="4" creationId="{D0356B0F-D095-E09C-D1F0-E7F05801E55A}"/>
          </ac:spMkLst>
        </pc:spChg>
      </pc:sldChg>
      <pc:sldChg chg="modSp add del mod">
        <pc:chgData name="Katalin Burjan" userId="f979a988-0ba7-42bc-b46c-55ad3f4bb7f2" providerId="ADAL" clId="{F020F5CD-C7A0-4E54-B225-E7E087A996D0}" dt="2026-09-16T10:44:48.102" v="3752" actId="2696"/>
        <pc:sldMkLst>
          <pc:docMk/>
          <pc:sldMk cId="365343531" sldId="2147473421"/>
        </pc:sldMkLst>
        <pc:spChg chg="mod">
          <ac:chgData name="Katalin Burjan" userId="f979a988-0ba7-42bc-b46c-55ad3f4bb7f2" providerId="ADAL" clId="{F020F5CD-C7A0-4E54-B225-E7E087A996D0}" dt="2026-09-16T10:03:37.955" v="2558" actId="20577"/>
          <ac:spMkLst>
            <pc:docMk/>
            <pc:sldMk cId="365343531" sldId="2147473421"/>
            <ac:spMk id="2" creationId="{BDDCA1EB-73FE-574A-658D-7E0E83A2945F}"/>
          </ac:spMkLst>
        </pc:spChg>
      </pc:sldChg>
      <pc:sldChg chg="addSp delSp modSp add mod">
        <pc:chgData name="Katalin Burjan" userId="f979a988-0ba7-42bc-b46c-55ad3f4bb7f2" providerId="ADAL" clId="{F020F5CD-C7A0-4E54-B225-E7E087A996D0}" dt="2026-09-16T11:47:38.302" v="3961" actId="6549"/>
        <pc:sldMkLst>
          <pc:docMk/>
          <pc:sldMk cId="1596715638" sldId="2147473422"/>
        </pc:sldMkLst>
        <pc:spChg chg="mod">
          <ac:chgData name="Katalin Burjan" userId="f979a988-0ba7-42bc-b46c-55ad3f4bb7f2" providerId="ADAL" clId="{F020F5CD-C7A0-4E54-B225-E7E087A996D0}" dt="2026-09-16T10:07:57.880" v="2963" actId="20577"/>
          <ac:spMkLst>
            <pc:docMk/>
            <pc:sldMk cId="1596715638" sldId="2147473422"/>
            <ac:spMk id="2" creationId="{B367B4D0-6CBF-D734-105A-D51549F8E3A8}"/>
          </ac:spMkLst>
        </pc:spChg>
        <pc:spChg chg="add mod">
          <ac:chgData name="Katalin Burjan" userId="f979a988-0ba7-42bc-b46c-55ad3f4bb7f2" providerId="ADAL" clId="{F020F5CD-C7A0-4E54-B225-E7E087A996D0}" dt="2026-09-16T11:47:38.302" v="3961" actId="6549"/>
          <ac:spMkLst>
            <pc:docMk/>
            <pc:sldMk cId="1596715638" sldId="2147473422"/>
            <ac:spMk id="3" creationId="{22AC146B-5B9F-3027-61E9-ED030BEA3D38}"/>
          </ac:spMkLst>
        </pc:spChg>
        <pc:spChg chg="del">
          <ac:chgData name="Katalin Burjan" userId="f979a988-0ba7-42bc-b46c-55ad3f4bb7f2" providerId="ADAL" clId="{F020F5CD-C7A0-4E54-B225-E7E087A996D0}" dt="2026-09-16T10:04:22.089" v="2604" actId="478"/>
          <ac:spMkLst>
            <pc:docMk/>
            <pc:sldMk cId="1596715638" sldId="2147473422"/>
            <ac:spMk id="4" creationId="{45FE628F-DFC3-6578-BAF2-9FE4C24176BD}"/>
          </ac:spMkLst>
        </pc:spChg>
      </pc:sldChg>
      <pc:sldChg chg="modSp add mod">
        <pc:chgData name="Katalin Burjan" userId="f979a988-0ba7-42bc-b46c-55ad3f4bb7f2" providerId="ADAL" clId="{F020F5CD-C7A0-4E54-B225-E7E087A996D0}" dt="2026-09-16T12:04:01.332" v="4031" actId="1076"/>
        <pc:sldMkLst>
          <pc:docMk/>
          <pc:sldMk cId="725768600" sldId="2147473423"/>
        </pc:sldMkLst>
        <pc:spChg chg="mod">
          <ac:chgData name="Katalin Burjan" userId="f979a988-0ba7-42bc-b46c-55ad3f4bb7f2" providerId="ADAL" clId="{F020F5CD-C7A0-4E54-B225-E7E087A996D0}" dt="2026-09-16T10:05:46.858" v="2801" actId="20577"/>
          <ac:spMkLst>
            <pc:docMk/>
            <pc:sldMk cId="725768600" sldId="2147473423"/>
            <ac:spMk id="2" creationId="{F99373FF-CECB-D513-A302-15B56B8DA2F5}"/>
          </ac:spMkLst>
        </pc:spChg>
        <pc:spChg chg="mod">
          <ac:chgData name="Katalin Burjan" userId="f979a988-0ba7-42bc-b46c-55ad3f4bb7f2" providerId="ADAL" clId="{F020F5CD-C7A0-4E54-B225-E7E087A996D0}" dt="2026-09-16T12:04:01.332" v="4031" actId="1076"/>
          <ac:spMkLst>
            <pc:docMk/>
            <pc:sldMk cId="725768600" sldId="2147473423"/>
            <ac:spMk id="3" creationId="{566178AE-1783-1D96-4289-A733F092CF49}"/>
          </ac:spMkLst>
        </pc:spChg>
      </pc:sldChg>
      <pc:sldChg chg="addSp modSp add mod ord modAnim">
        <pc:chgData name="Katalin Burjan" userId="f979a988-0ba7-42bc-b46c-55ad3f4bb7f2" providerId="ADAL" clId="{F020F5CD-C7A0-4E54-B225-E7E087A996D0}" dt="2026-09-16T12:03:01.565" v="4026"/>
        <pc:sldMkLst>
          <pc:docMk/>
          <pc:sldMk cId="2734710785" sldId="2147473424"/>
        </pc:sldMkLst>
        <pc:spChg chg="mod">
          <ac:chgData name="Katalin Burjan" userId="f979a988-0ba7-42bc-b46c-55ad3f4bb7f2" providerId="ADAL" clId="{F020F5CD-C7A0-4E54-B225-E7E087A996D0}" dt="2026-09-16T10:07:45.300" v="2959" actId="20577"/>
          <ac:spMkLst>
            <pc:docMk/>
            <pc:sldMk cId="2734710785" sldId="2147473424"/>
            <ac:spMk id="2" creationId="{8675FE7A-DEDB-092D-6EAC-3741772A5E12}"/>
          </ac:spMkLst>
        </pc:spChg>
        <pc:spChg chg="mod">
          <ac:chgData name="Katalin Burjan" userId="f979a988-0ba7-42bc-b46c-55ad3f4bb7f2" providerId="ADAL" clId="{F020F5CD-C7A0-4E54-B225-E7E087A996D0}" dt="2026-09-16T12:02:45.593" v="4023" actId="5793"/>
          <ac:spMkLst>
            <pc:docMk/>
            <pc:sldMk cId="2734710785" sldId="2147473424"/>
            <ac:spMk id="3" creationId="{22CCC348-5EB7-AD19-4300-5B25D192E518}"/>
          </ac:spMkLst>
        </pc:spChg>
        <pc:picChg chg="add mod">
          <ac:chgData name="Katalin Burjan" userId="f979a988-0ba7-42bc-b46c-55ad3f4bb7f2" providerId="ADAL" clId="{F020F5CD-C7A0-4E54-B225-E7E087A996D0}" dt="2026-09-16T12:02:56.591" v="4025" actId="1076"/>
          <ac:picMkLst>
            <pc:docMk/>
            <pc:sldMk cId="2734710785" sldId="2147473424"/>
            <ac:picMk id="5" creationId="{FC796609-AE67-DE0D-6BCD-BEDF60147B8C}"/>
          </ac:picMkLst>
        </pc:picChg>
      </pc:sldChg>
      <pc:sldChg chg="modSp add mod ord setBg">
        <pc:chgData name="Katalin Burjan" userId="f979a988-0ba7-42bc-b46c-55ad3f4bb7f2" providerId="ADAL" clId="{F020F5CD-C7A0-4E54-B225-E7E087A996D0}" dt="2026-09-16T13:41:37.365" v="5269"/>
        <pc:sldMkLst>
          <pc:docMk/>
          <pc:sldMk cId="2277651511" sldId="2147473425"/>
        </pc:sldMkLst>
        <pc:spChg chg="mod">
          <ac:chgData name="Katalin Burjan" userId="f979a988-0ba7-42bc-b46c-55ad3f4bb7f2" providerId="ADAL" clId="{F020F5CD-C7A0-4E54-B225-E7E087A996D0}" dt="2026-09-16T10:08:28.772" v="2986" actId="20577"/>
          <ac:spMkLst>
            <pc:docMk/>
            <pc:sldMk cId="2277651511" sldId="2147473425"/>
            <ac:spMk id="3" creationId="{745ED0BD-E819-D087-7F72-00BEC60154EC}"/>
          </ac:spMkLst>
        </pc:spChg>
      </pc:sldChg>
      <pc:sldChg chg="modSp add mod ord">
        <pc:chgData name="Katalin Burjan" userId="f979a988-0ba7-42bc-b46c-55ad3f4bb7f2" providerId="ADAL" clId="{F020F5CD-C7A0-4E54-B225-E7E087A996D0}" dt="2026-09-16T12:42:01.493" v="4395" actId="1076"/>
        <pc:sldMkLst>
          <pc:docMk/>
          <pc:sldMk cId="2629156709" sldId="2147473426"/>
        </pc:sldMkLst>
        <pc:spChg chg="mod">
          <ac:chgData name="Katalin Burjan" userId="f979a988-0ba7-42bc-b46c-55ad3f4bb7f2" providerId="ADAL" clId="{F020F5CD-C7A0-4E54-B225-E7E087A996D0}" dt="2026-09-16T10:09:27.035" v="3048" actId="20577"/>
          <ac:spMkLst>
            <pc:docMk/>
            <pc:sldMk cId="2629156709" sldId="2147473426"/>
            <ac:spMk id="2" creationId="{84F43F59-361D-7B76-76C1-91AE85DBDF71}"/>
          </ac:spMkLst>
        </pc:spChg>
        <pc:spChg chg="mod">
          <ac:chgData name="Katalin Burjan" userId="f979a988-0ba7-42bc-b46c-55ad3f4bb7f2" providerId="ADAL" clId="{F020F5CD-C7A0-4E54-B225-E7E087A996D0}" dt="2026-09-16T12:42:01.493" v="4395" actId="1076"/>
          <ac:spMkLst>
            <pc:docMk/>
            <pc:sldMk cId="2629156709" sldId="2147473426"/>
            <ac:spMk id="3" creationId="{4DA6FF63-9C32-A796-6F48-F53DE9F734CB}"/>
          </ac:spMkLst>
        </pc:spChg>
      </pc:sldChg>
      <pc:sldChg chg="modSp add mod">
        <pc:chgData name="Katalin Burjan" userId="f979a988-0ba7-42bc-b46c-55ad3f4bb7f2" providerId="ADAL" clId="{F020F5CD-C7A0-4E54-B225-E7E087A996D0}" dt="2026-09-16T12:46:55.698" v="4448" actId="1076"/>
        <pc:sldMkLst>
          <pc:docMk/>
          <pc:sldMk cId="2335156597" sldId="2147473427"/>
        </pc:sldMkLst>
        <pc:spChg chg="mod">
          <ac:chgData name="Katalin Burjan" userId="f979a988-0ba7-42bc-b46c-55ad3f4bb7f2" providerId="ADAL" clId="{F020F5CD-C7A0-4E54-B225-E7E087A996D0}" dt="2026-09-16T10:10:05.010" v="3082" actId="20577"/>
          <ac:spMkLst>
            <pc:docMk/>
            <pc:sldMk cId="2335156597" sldId="2147473427"/>
            <ac:spMk id="2" creationId="{8E3CC6BE-8BEA-3021-85F7-4F9EA7E256EE}"/>
          </ac:spMkLst>
        </pc:spChg>
        <pc:spChg chg="mod">
          <ac:chgData name="Katalin Burjan" userId="f979a988-0ba7-42bc-b46c-55ad3f4bb7f2" providerId="ADAL" clId="{F020F5CD-C7A0-4E54-B225-E7E087A996D0}" dt="2026-09-16T12:46:55.698" v="4448" actId="1076"/>
          <ac:spMkLst>
            <pc:docMk/>
            <pc:sldMk cId="2335156597" sldId="2147473427"/>
            <ac:spMk id="3" creationId="{5E154D92-F210-E0B2-6ADF-95B954EA64D1}"/>
          </ac:spMkLst>
        </pc:spChg>
      </pc:sldChg>
      <pc:sldChg chg="modSp add mod">
        <pc:chgData name="Katalin Burjan" userId="f979a988-0ba7-42bc-b46c-55ad3f4bb7f2" providerId="ADAL" clId="{F020F5CD-C7A0-4E54-B225-E7E087A996D0}" dt="2026-09-16T13:25:29.682" v="4941" actId="1076"/>
        <pc:sldMkLst>
          <pc:docMk/>
          <pc:sldMk cId="259252154" sldId="2147473428"/>
        </pc:sldMkLst>
        <pc:spChg chg="mod">
          <ac:chgData name="Katalin Burjan" userId="f979a988-0ba7-42bc-b46c-55ad3f4bb7f2" providerId="ADAL" clId="{F020F5CD-C7A0-4E54-B225-E7E087A996D0}" dt="2026-09-16T10:10:42.060" v="3118" actId="20577"/>
          <ac:spMkLst>
            <pc:docMk/>
            <pc:sldMk cId="259252154" sldId="2147473428"/>
            <ac:spMk id="2" creationId="{1CC888AC-FC64-0B1F-CCDC-47CF3319401C}"/>
          </ac:spMkLst>
        </pc:spChg>
        <pc:spChg chg="mod">
          <ac:chgData name="Katalin Burjan" userId="f979a988-0ba7-42bc-b46c-55ad3f4bb7f2" providerId="ADAL" clId="{F020F5CD-C7A0-4E54-B225-E7E087A996D0}" dt="2026-09-16T13:25:29.682" v="4941" actId="1076"/>
          <ac:spMkLst>
            <pc:docMk/>
            <pc:sldMk cId="259252154" sldId="2147473428"/>
            <ac:spMk id="3" creationId="{46B1A315-3E11-A579-923C-EF9DC9992E40}"/>
          </ac:spMkLst>
        </pc:spChg>
      </pc:sldChg>
      <pc:sldChg chg="modSp add mod">
        <pc:chgData name="Katalin Burjan" userId="f979a988-0ba7-42bc-b46c-55ad3f4bb7f2" providerId="ADAL" clId="{F020F5CD-C7A0-4E54-B225-E7E087A996D0}" dt="2026-09-16T13:25:48.148" v="4944" actId="20577"/>
        <pc:sldMkLst>
          <pc:docMk/>
          <pc:sldMk cId="4012700981" sldId="2147473429"/>
        </pc:sldMkLst>
        <pc:spChg chg="mod">
          <ac:chgData name="Katalin Burjan" userId="f979a988-0ba7-42bc-b46c-55ad3f4bb7f2" providerId="ADAL" clId="{F020F5CD-C7A0-4E54-B225-E7E087A996D0}" dt="2026-09-16T10:11:07.733" v="3152" actId="20577"/>
          <ac:spMkLst>
            <pc:docMk/>
            <pc:sldMk cId="4012700981" sldId="2147473429"/>
            <ac:spMk id="2" creationId="{4AA1591B-73E2-B4C9-B9A0-1A0B5E1D6FD1}"/>
          </ac:spMkLst>
        </pc:spChg>
        <pc:spChg chg="mod">
          <ac:chgData name="Katalin Burjan" userId="f979a988-0ba7-42bc-b46c-55ad3f4bb7f2" providerId="ADAL" clId="{F020F5CD-C7A0-4E54-B225-E7E087A996D0}" dt="2026-09-16T13:25:48.148" v="4944" actId="20577"/>
          <ac:spMkLst>
            <pc:docMk/>
            <pc:sldMk cId="4012700981" sldId="2147473429"/>
            <ac:spMk id="3" creationId="{3A958B28-9136-CC07-8CD9-092EADEE60A0}"/>
          </ac:spMkLst>
        </pc:spChg>
      </pc:sldChg>
      <pc:sldChg chg="addSp modSp add mod">
        <pc:chgData name="Katalin Burjan" userId="f979a988-0ba7-42bc-b46c-55ad3f4bb7f2" providerId="ADAL" clId="{F020F5CD-C7A0-4E54-B225-E7E087A996D0}" dt="2026-09-16T12:23:53.104" v="4186" actId="1076"/>
        <pc:sldMkLst>
          <pc:docMk/>
          <pc:sldMk cId="723329296" sldId="2147473430"/>
        </pc:sldMkLst>
        <pc:spChg chg="mod">
          <ac:chgData name="Katalin Burjan" userId="f979a988-0ba7-42bc-b46c-55ad3f4bb7f2" providerId="ADAL" clId="{F020F5CD-C7A0-4E54-B225-E7E087A996D0}" dt="2026-09-16T10:12:40.477" v="3255" actId="20577"/>
          <ac:spMkLst>
            <pc:docMk/>
            <pc:sldMk cId="723329296" sldId="2147473430"/>
            <ac:spMk id="2" creationId="{791F734A-92F0-969C-F538-0DB3A2091B8C}"/>
          </ac:spMkLst>
        </pc:spChg>
        <pc:spChg chg="mod">
          <ac:chgData name="Katalin Burjan" userId="f979a988-0ba7-42bc-b46c-55ad3f4bb7f2" providerId="ADAL" clId="{F020F5CD-C7A0-4E54-B225-E7E087A996D0}" dt="2026-09-16T12:23:51.511" v="4185" actId="1076"/>
          <ac:spMkLst>
            <pc:docMk/>
            <pc:sldMk cId="723329296" sldId="2147473430"/>
            <ac:spMk id="8" creationId="{A4AF7103-EB42-8B8A-FCB6-EFDA97C9DA43}"/>
          </ac:spMkLst>
        </pc:spChg>
        <pc:picChg chg="add mod modCrop">
          <ac:chgData name="Katalin Burjan" userId="f979a988-0ba7-42bc-b46c-55ad3f4bb7f2" providerId="ADAL" clId="{F020F5CD-C7A0-4E54-B225-E7E087A996D0}" dt="2026-09-16T12:23:53.104" v="4186" actId="1076"/>
          <ac:picMkLst>
            <pc:docMk/>
            <pc:sldMk cId="723329296" sldId="2147473430"/>
            <ac:picMk id="4" creationId="{2C36C42B-39F3-C804-2C94-3E4049382188}"/>
          </ac:picMkLst>
        </pc:picChg>
      </pc:sldChg>
      <pc:sldChg chg="modSp add del mod">
        <pc:chgData name="Katalin Burjan" userId="f979a988-0ba7-42bc-b46c-55ad3f4bb7f2" providerId="ADAL" clId="{F020F5CD-C7A0-4E54-B225-E7E087A996D0}" dt="2026-09-16T13:24:06.981" v="4933" actId="47"/>
        <pc:sldMkLst>
          <pc:docMk/>
          <pc:sldMk cId="3339930307" sldId="2147473431"/>
        </pc:sldMkLst>
        <pc:spChg chg="mod">
          <ac:chgData name="Katalin Burjan" userId="f979a988-0ba7-42bc-b46c-55ad3f4bb7f2" providerId="ADAL" clId="{F020F5CD-C7A0-4E54-B225-E7E087A996D0}" dt="2026-09-16T10:15:12.981" v="3329" actId="20577"/>
          <ac:spMkLst>
            <pc:docMk/>
            <pc:sldMk cId="3339930307" sldId="2147473431"/>
            <ac:spMk id="2" creationId="{0351F11B-A760-E8AF-3C23-7100C8797CB9}"/>
          </ac:spMkLst>
        </pc:spChg>
      </pc:sldChg>
      <pc:sldChg chg="modSp add del mod">
        <pc:chgData name="Katalin Burjan" userId="f979a988-0ba7-42bc-b46c-55ad3f4bb7f2" providerId="ADAL" clId="{F020F5CD-C7A0-4E54-B225-E7E087A996D0}" dt="2026-09-16T13:24:06.981" v="4933" actId="47"/>
        <pc:sldMkLst>
          <pc:docMk/>
          <pc:sldMk cId="2142152570" sldId="2147473432"/>
        </pc:sldMkLst>
        <pc:spChg chg="mod">
          <ac:chgData name="Katalin Burjan" userId="f979a988-0ba7-42bc-b46c-55ad3f4bb7f2" providerId="ADAL" clId="{F020F5CD-C7A0-4E54-B225-E7E087A996D0}" dt="2026-09-16T10:15:39.821" v="3339" actId="207"/>
          <ac:spMkLst>
            <pc:docMk/>
            <pc:sldMk cId="2142152570" sldId="2147473432"/>
            <ac:spMk id="2" creationId="{FE63255D-E92C-74D6-E4FE-32B1539B7E4F}"/>
          </ac:spMkLst>
        </pc:spChg>
      </pc:sldChg>
      <pc:sldChg chg="modSp add del mod">
        <pc:chgData name="Katalin Burjan" userId="f979a988-0ba7-42bc-b46c-55ad3f4bb7f2" providerId="ADAL" clId="{F020F5CD-C7A0-4E54-B225-E7E087A996D0}" dt="2026-09-16T13:24:06.981" v="4933" actId="47"/>
        <pc:sldMkLst>
          <pc:docMk/>
          <pc:sldMk cId="3310976993" sldId="2147473433"/>
        </pc:sldMkLst>
        <pc:spChg chg="mod">
          <ac:chgData name="Katalin Burjan" userId="f979a988-0ba7-42bc-b46c-55ad3f4bb7f2" providerId="ADAL" clId="{F020F5CD-C7A0-4E54-B225-E7E087A996D0}" dt="2026-09-16T10:16:19.190" v="3349" actId="207"/>
          <ac:spMkLst>
            <pc:docMk/>
            <pc:sldMk cId="3310976993" sldId="2147473433"/>
            <ac:spMk id="2" creationId="{2606038F-74C0-A89D-FABA-7285AA70AA79}"/>
          </ac:spMkLst>
        </pc:spChg>
      </pc:sldChg>
      <pc:sldChg chg="modSp add del mod">
        <pc:chgData name="Katalin Burjan" userId="f979a988-0ba7-42bc-b46c-55ad3f4bb7f2" providerId="ADAL" clId="{F020F5CD-C7A0-4E54-B225-E7E087A996D0}" dt="2026-09-16T13:24:06.981" v="4933" actId="47"/>
        <pc:sldMkLst>
          <pc:docMk/>
          <pc:sldMk cId="1132498764" sldId="2147473434"/>
        </pc:sldMkLst>
        <pc:spChg chg="mod">
          <ac:chgData name="Katalin Burjan" userId="f979a988-0ba7-42bc-b46c-55ad3f4bb7f2" providerId="ADAL" clId="{F020F5CD-C7A0-4E54-B225-E7E087A996D0}" dt="2026-09-16T10:16:49.868" v="3358" actId="207"/>
          <ac:spMkLst>
            <pc:docMk/>
            <pc:sldMk cId="1132498764" sldId="2147473434"/>
            <ac:spMk id="2" creationId="{07CABC8E-6F37-1C69-04C0-066F10108C2C}"/>
          </ac:spMkLst>
        </pc:spChg>
      </pc:sldChg>
      <pc:sldChg chg="modSp add del mod">
        <pc:chgData name="Katalin Burjan" userId="f979a988-0ba7-42bc-b46c-55ad3f4bb7f2" providerId="ADAL" clId="{F020F5CD-C7A0-4E54-B225-E7E087A996D0}" dt="2026-09-16T13:24:06.981" v="4933" actId="47"/>
        <pc:sldMkLst>
          <pc:docMk/>
          <pc:sldMk cId="2334136257" sldId="2147473435"/>
        </pc:sldMkLst>
        <pc:spChg chg="mod">
          <ac:chgData name="Katalin Burjan" userId="f979a988-0ba7-42bc-b46c-55ad3f4bb7f2" providerId="ADAL" clId="{F020F5CD-C7A0-4E54-B225-E7E087A996D0}" dt="2026-09-16T10:17:27.040" v="3367" actId="207"/>
          <ac:spMkLst>
            <pc:docMk/>
            <pc:sldMk cId="2334136257" sldId="2147473435"/>
            <ac:spMk id="2" creationId="{75B4DF39-C8E4-5CCB-2AA6-763E01DD4C67}"/>
          </ac:spMkLst>
        </pc:spChg>
      </pc:sldChg>
      <pc:sldChg chg="modSp add mod">
        <pc:chgData name="Katalin Burjan" userId="f979a988-0ba7-42bc-b46c-55ad3f4bb7f2" providerId="ADAL" clId="{F020F5CD-C7A0-4E54-B225-E7E087A996D0}" dt="2026-09-16T10:23:29.405" v="3540" actId="20577"/>
        <pc:sldMkLst>
          <pc:docMk/>
          <pc:sldMk cId="2345543072" sldId="2147473436"/>
        </pc:sldMkLst>
        <pc:spChg chg="mod">
          <ac:chgData name="Katalin Burjan" userId="f979a988-0ba7-42bc-b46c-55ad3f4bb7f2" providerId="ADAL" clId="{F020F5CD-C7A0-4E54-B225-E7E087A996D0}" dt="2026-09-16T10:23:29.405" v="3540" actId="20577"/>
          <ac:spMkLst>
            <pc:docMk/>
            <pc:sldMk cId="2345543072" sldId="2147473436"/>
            <ac:spMk id="3" creationId="{86980EE2-7B65-BB3C-9D24-29A81D2A66A4}"/>
          </ac:spMkLst>
        </pc:spChg>
      </pc:sldChg>
      <pc:sldChg chg="addSp modSp add mod ord modAnim">
        <pc:chgData name="Katalin Burjan" userId="f979a988-0ba7-42bc-b46c-55ad3f4bb7f2" providerId="ADAL" clId="{F020F5CD-C7A0-4E54-B225-E7E087A996D0}" dt="2026-09-16T13:46:51.214" v="5308" actId="167"/>
        <pc:sldMkLst>
          <pc:docMk/>
          <pc:sldMk cId="1049796295" sldId="2147473437"/>
        </pc:sldMkLst>
        <pc:spChg chg="mod ord">
          <ac:chgData name="Katalin Burjan" userId="f979a988-0ba7-42bc-b46c-55ad3f4bb7f2" providerId="ADAL" clId="{F020F5CD-C7A0-4E54-B225-E7E087A996D0}" dt="2026-09-16T13:46:51.214" v="5308" actId="167"/>
          <ac:spMkLst>
            <pc:docMk/>
            <pc:sldMk cId="1049796295" sldId="2147473437"/>
            <ac:spMk id="2" creationId="{4A22B515-C582-B05B-1DDD-AB2CD78C03A7}"/>
          </ac:spMkLst>
        </pc:spChg>
        <pc:spChg chg="add mod">
          <ac:chgData name="Katalin Burjan" userId="f979a988-0ba7-42bc-b46c-55ad3f4bb7f2" providerId="ADAL" clId="{F020F5CD-C7A0-4E54-B225-E7E087A996D0}" dt="2026-09-16T10:29:56.562" v="3564" actId="1076"/>
          <ac:spMkLst>
            <pc:docMk/>
            <pc:sldMk cId="1049796295" sldId="2147473437"/>
            <ac:spMk id="5" creationId="{A2ABC4D2-453C-1C54-40B9-21279C0195FE}"/>
          </ac:spMkLst>
        </pc:spChg>
        <pc:spChg chg="mod">
          <ac:chgData name="Katalin Burjan" userId="f979a988-0ba7-42bc-b46c-55ad3f4bb7f2" providerId="ADAL" clId="{F020F5CD-C7A0-4E54-B225-E7E087A996D0}" dt="2026-09-16T10:34:26.895" v="3598" actId="255"/>
          <ac:spMkLst>
            <pc:docMk/>
            <pc:sldMk cId="1049796295" sldId="2147473437"/>
            <ac:spMk id="8" creationId="{62AA8C36-FF3A-8EA1-0729-3675F9BA3D12}"/>
          </ac:spMkLst>
        </pc:spChg>
        <pc:spChg chg="add mod">
          <ac:chgData name="Katalin Burjan" userId="f979a988-0ba7-42bc-b46c-55ad3f4bb7f2" providerId="ADAL" clId="{F020F5CD-C7A0-4E54-B225-E7E087A996D0}" dt="2026-09-16T10:43:02.183" v="3666" actId="1076"/>
          <ac:spMkLst>
            <pc:docMk/>
            <pc:sldMk cId="1049796295" sldId="2147473437"/>
            <ac:spMk id="9" creationId="{230EFC63-7919-9DFA-AAC7-E8AECD898F14}"/>
          </ac:spMkLst>
        </pc:spChg>
        <pc:picChg chg="add mod">
          <ac:chgData name="Katalin Burjan" userId="f979a988-0ba7-42bc-b46c-55ad3f4bb7f2" providerId="ADAL" clId="{F020F5CD-C7A0-4E54-B225-E7E087A996D0}" dt="2026-09-16T10:29:24.599" v="3562" actId="692"/>
          <ac:picMkLst>
            <pc:docMk/>
            <pc:sldMk cId="1049796295" sldId="2147473437"/>
            <ac:picMk id="4" creationId="{25D793ED-B0F1-4926-CB3A-B81D2D06B148}"/>
          </ac:picMkLst>
        </pc:picChg>
        <pc:picChg chg="add mod">
          <ac:chgData name="Katalin Burjan" userId="f979a988-0ba7-42bc-b46c-55ad3f4bb7f2" providerId="ADAL" clId="{F020F5CD-C7A0-4E54-B225-E7E087A996D0}" dt="2026-09-16T13:45:17.568" v="5301" actId="1037"/>
          <ac:picMkLst>
            <pc:docMk/>
            <pc:sldMk cId="1049796295" sldId="2147473437"/>
            <ac:picMk id="7" creationId="{85DACDC1-4850-3502-A109-3FF42E0F89DF}"/>
          </ac:picMkLst>
        </pc:picChg>
      </pc:sldChg>
      <pc:sldChg chg="modSp add del mod">
        <pc:chgData name="Katalin Burjan" userId="f979a988-0ba7-42bc-b46c-55ad3f4bb7f2" providerId="ADAL" clId="{F020F5CD-C7A0-4E54-B225-E7E087A996D0}" dt="2026-09-16T13:50:59.626" v="5436" actId="20577"/>
        <pc:sldMkLst>
          <pc:docMk/>
          <pc:sldMk cId="3837111295" sldId="2147473438"/>
        </pc:sldMkLst>
        <pc:spChg chg="mod">
          <ac:chgData name="Katalin Burjan" userId="f979a988-0ba7-42bc-b46c-55ad3f4bb7f2" providerId="ADAL" clId="{F020F5CD-C7A0-4E54-B225-E7E087A996D0}" dt="2026-09-16T13:50:39.225" v="5427" actId="20577"/>
          <ac:spMkLst>
            <pc:docMk/>
            <pc:sldMk cId="3837111295" sldId="2147473438"/>
            <ac:spMk id="2" creationId="{97357FD7-E24C-0D67-8E58-930B4753119E}"/>
          </ac:spMkLst>
        </pc:spChg>
        <pc:spChg chg="mod">
          <ac:chgData name="Katalin Burjan" userId="f979a988-0ba7-42bc-b46c-55ad3f4bb7f2" providerId="ADAL" clId="{F020F5CD-C7A0-4E54-B225-E7E087A996D0}" dt="2026-09-16T13:50:59.626" v="5436" actId="20577"/>
          <ac:spMkLst>
            <pc:docMk/>
            <pc:sldMk cId="3837111295" sldId="2147473438"/>
            <ac:spMk id="8" creationId="{88F39C9E-B02F-4A51-00E9-40B672CDB1A2}"/>
          </ac:spMkLst>
        </pc:spChg>
      </pc:sldChg>
      <pc:sldChg chg="addSp modSp add mod modAnim">
        <pc:chgData name="Katalin Burjan" userId="f979a988-0ba7-42bc-b46c-55ad3f4bb7f2" providerId="ADAL" clId="{F020F5CD-C7A0-4E54-B225-E7E087A996D0}" dt="2026-09-16T13:51:53.059" v="5536" actId="5793"/>
        <pc:sldMkLst>
          <pc:docMk/>
          <pc:sldMk cId="4120793553" sldId="2147473439"/>
        </pc:sldMkLst>
        <pc:spChg chg="mod">
          <ac:chgData name="Katalin Burjan" userId="f979a988-0ba7-42bc-b46c-55ad3f4bb7f2" providerId="ADAL" clId="{F020F5CD-C7A0-4E54-B225-E7E087A996D0}" dt="2026-09-16T13:51:50.102" v="5535" actId="20577"/>
          <ac:spMkLst>
            <pc:docMk/>
            <pc:sldMk cId="4120793553" sldId="2147473439"/>
            <ac:spMk id="2" creationId="{F7908C3E-49D5-12A8-5DE6-E6F07D29C307}"/>
          </ac:spMkLst>
        </pc:spChg>
        <pc:spChg chg="add mod">
          <ac:chgData name="Katalin Burjan" userId="f979a988-0ba7-42bc-b46c-55ad3f4bb7f2" providerId="ADAL" clId="{F020F5CD-C7A0-4E54-B225-E7E087A996D0}" dt="2026-09-16T11:16:19.854" v="3921" actId="14100"/>
          <ac:spMkLst>
            <pc:docMk/>
            <pc:sldMk cId="4120793553" sldId="2147473439"/>
            <ac:spMk id="5" creationId="{807445B6-9CCD-3488-0B5A-1602BA9770F8}"/>
          </ac:spMkLst>
        </pc:spChg>
        <pc:spChg chg="mod">
          <ac:chgData name="Katalin Burjan" userId="f979a988-0ba7-42bc-b46c-55ad3f4bb7f2" providerId="ADAL" clId="{F020F5CD-C7A0-4E54-B225-E7E087A996D0}" dt="2026-09-16T13:51:53.059" v="5536" actId="5793"/>
          <ac:spMkLst>
            <pc:docMk/>
            <pc:sldMk cId="4120793553" sldId="2147473439"/>
            <ac:spMk id="8" creationId="{AAADFBA2-171C-C690-B1BF-067187453C9A}"/>
          </ac:spMkLst>
        </pc:spChg>
        <pc:picChg chg="add mod modCrop">
          <ac:chgData name="Katalin Burjan" userId="f979a988-0ba7-42bc-b46c-55ad3f4bb7f2" providerId="ADAL" clId="{F020F5CD-C7A0-4E54-B225-E7E087A996D0}" dt="2026-09-16T11:16:12.292" v="3918" actId="1076"/>
          <ac:picMkLst>
            <pc:docMk/>
            <pc:sldMk cId="4120793553" sldId="2147473439"/>
            <ac:picMk id="4" creationId="{705A7270-3829-1AD9-5F9C-55C0689D1E60}"/>
          </ac:picMkLst>
        </pc:picChg>
      </pc:sldChg>
      <pc:sldChg chg="addSp delSp modSp add mod ord modAnim">
        <pc:chgData name="Katalin Burjan" userId="f979a988-0ba7-42bc-b46c-55ad3f4bb7f2" providerId="ADAL" clId="{F020F5CD-C7A0-4E54-B225-E7E087A996D0}" dt="2026-09-16T13:49:02.715" v="5364"/>
        <pc:sldMkLst>
          <pc:docMk/>
          <pc:sldMk cId="1602926016" sldId="2147473440"/>
        </pc:sldMkLst>
        <pc:spChg chg="mod">
          <ac:chgData name="Katalin Burjan" userId="f979a988-0ba7-42bc-b46c-55ad3f4bb7f2" providerId="ADAL" clId="{F020F5CD-C7A0-4E54-B225-E7E087A996D0}" dt="2026-09-16T13:49:02.715" v="5364"/>
          <ac:spMkLst>
            <pc:docMk/>
            <pc:sldMk cId="1602926016" sldId="2147473440"/>
            <ac:spMk id="2" creationId="{646DB02A-04F0-A1E8-9A00-90D2665CD4FC}"/>
          </ac:spMkLst>
        </pc:spChg>
        <pc:spChg chg="add mod">
          <ac:chgData name="Katalin Burjan" userId="f979a988-0ba7-42bc-b46c-55ad3f4bb7f2" providerId="ADAL" clId="{F020F5CD-C7A0-4E54-B225-E7E087A996D0}" dt="2026-09-16T11:02:53.524" v="3815" actId="1037"/>
          <ac:spMkLst>
            <pc:docMk/>
            <pc:sldMk cId="1602926016" sldId="2147473440"/>
            <ac:spMk id="7" creationId="{93805B92-86F7-8F88-CC21-98A23FF35CA8}"/>
          </ac:spMkLst>
        </pc:spChg>
        <pc:spChg chg="mod">
          <ac:chgData name="Katalin Burjan" userId="f979a988-0ba7-42bc-b46c-55ad3f4bb7f2" providerId="ADAL" clId="{F020F5CD-C7A0-4E54-B225-E7E087A996D0}" dt="2026-09-16T10:48:17.305" v="3780" actId="20577"/>
          <ac:spMkLst>
            <pc:docMk/>
            <pc:sldMk cId="1602926016" sldId="2147473440"/>
            <ac:spMk id="8" creationId="{BE217162-515F-FD16-AAF1-BAD017C0054E}"/>
          </ac:spMkLst>
        </pc:spChg>
        <pc:spChg chg="add mod">
          <ac:chgData name="Katalin Burjan" userId="f979a988-0ba7-42bc-b46c-55ad3f4bb7f2" providerId="ADAL" clId="{F020F5CD-C7A0-4E54-B225-E7E087A996D0}" dt="2026-09-16T11:03:00.764" v="3848" actId="1037"/>
          <ac:spMkLst>
            <pc:docMk/>
            <pc:sldMk cId="1602926016" sldId="2147473440"/>
            <ac:spMk id="11" creationId="{2ED68D26-985B-2B69-8D56-3E3C53A2BA2F}"/>
          </ac:spMkLst>
        </pc:spChg>
        <pc:picChg chg="add del mod">
          <ac:chgData name="Katalin Burjan" userId="f979a988-0ba7-42bc-b46c-55ad3f4bb7f2" providerId="ADAL" clId="{F020F5CD-C7A0-4E54-B225-E7E087A996D0}" dt="2026-09-16T10:59:27.876" v="3787" actId="478"/>
          <ac:picMkLst>
            <pc:docMk/>
            <pc:sldMk cId="1602926016" sldId="2147473440"/>
            <ac:picMk id="4" creationId="{3890D5A7-5017-4F8D-49A8-AABCE04986AE}"/>
          </ac:picMkLst>
        </pc:picChg>
        <pc:picChg chg="add del mod">
          <ac:chgData name="Katalin Burjan" userId="f979a988-0ba7-42bc-b46c-55ad3f4bb7f2" providerId="ADAL" clId="{F020F5CD-C7A0-4E54-B225-E7E087A996D0}" dt="2026-09-16T11:02:25.795" v="3798" actId="478"/>
          <ac:picMkLst>
            <pc:docMk/>
            <pc:sldMk cId="1602926016" sldId="2147473440"/>
            <ac:picMk id="6" creationId="{F6FDB4D4-49A3-E321-E996-1E981C19471C}"/>
          </ac:picMkLst>
        </pc:picChg>
        <pc:picChg chg="add mod ord">
          <ac:chgData name="Katalin Burjan" userId="f979a988-0ba7-42bc-b46c-55ad3f4bb7f2" providerId="ADAL" clId="{F020F5CD-C7A0-4E54-B225-E7E087A996D0}" dt="2026-09-16T11:02:46.651" v="3805" actId="167"/>
          <ac:picMkLst>
            <pc:docMk/>
            <pc:sldMk cId="1602926016" sldId="2147473440"/>
            <ac:picMk id="10" creationId="{256ED7D6-4011-7F3E-8E8E-2A9183D3BBAF}"/>
          </ac:picMkLst>
        </pc:picChg>
      </pc:sldChg>
      <pc:sldChg chg="addSp delSp modSp add mod ord delAnim modAnim">
        <pc:chgData name="Katalin Burjan" userId="f979a988-0ba7-42bc-b46c-55ad3f4bb7f2" providerId="ADAL" clId="{F020F5CD-C7A0-4E54-B225-E7E087A996D0}" dt="2026-09-16T13:52:35.907" v="5540"/>
        <pc:sldMkLst>
          <pc:docMk/>
          <pc:sldMk cId="3731720237" sldId="2147473441"/>
        </pc:sldMkLst>
        <pc:spChg chg="mod">
          <ac:chgData name="Katalin Burjan" userId="f979a988-0ba7-42bc-b46c-55ad3f4bb7f2" providerId="ADAL" clId="{F020F5CD-C7A0-4E54-B225-E7E087A996D0}" dt="2026-09-16T13:49:38.835" v="5409" actId="20577"/>
          <ac:spMkLst>
            <pc:docMk/>
            <pc:sldMk cId="3731720237" sldId="2147473441"/>
            <ac:spMk id="2" creationId="{501AB02C-FDFE-BBA7-C8E2-296C6B263AFC}"/>
          </ac:spMkLst>
        </pc:spChg>
        <pc:spChg chg="add mod">
          <ac:chgData name="Katalin Burjan" userId="f979a988-0ba7-42bc-b46c-55ad3f4bb7f2" providerId="ADAL" clId="{F020F5CD-C7A0-4E54-B225-E7E087A996D0}" dt="2026-09-16T11:05:03.178" v="3868" actId="14100"/>
          <ac:spMkLst>
            <pc:docMk/>
            <pc:sldMk cId="3731720237" sldId="2147473441"/>
            <ac:spMk id="5" creationId="{EBA959D5-A0F6-FCCB-1244-9E5CAE932A38}"/>
          </ac:spMkLst>
        </pc:spChg>
        <pc:spChg chg="add del mod">
          <ac:chgData name="Katalin Burjan" userId="f979a988-0ba7-42bc-b46c-55ad3f4bb7f2" providerId="ADAL" clId="{F020F5CD-C7A0-4E54-B225-E7E087A996D0}" dt="2026-09-16T11:05:13.799" v="3870" actId="478"/>
          <ac:spMkLst>
            <pc:docMk/>
            <pc:sldMk cId="3731720237" sldId="2147473441"/>
            <ac:spMk id="6" creationId="{4FD0F5F4-6467-1983-41A3-FCC76003BFA6}"/>
          </ac:spMkLst>
        </pc:spChg>
        <pc:spChg chg="mod">
          <ac:chgData name="Katalin Burjan" userId="f979a988-0ba7-42bc-b46c-55ad3f4bb7f2" providerId="ADAL" clId="{F020F5CD-C7A0-4E54-B225-E7E087A996D0}" dt="2026-09-16T13:49:43.697" v="5410" actId="1076"/>
          <ac:spMkLst>
            <pc:docMk/>
            <pc:sldMk cId="3731720237" sldId="2147473441"/>
            <ac:spMk id="8" creationId="{F8130E10-BE9A-E8AC-03B2-B459D3CDE778}"/>
          </ac:spMkLst>
        </pc:spChg>
        <pc:picChg chg="add mod modCrop">
          <ac:chgData name="Katalin Burjan" userId="f979a988-0ba7-42bc-b46c-55ad3f4bb7f2" providerId="ADAL" clId="{F020F5CD-C7A0-4E54-B225-E7E087A996D0}" dt="2026-09-16T11:04:42.320" v="3864" actId="1076"/>
          <ac:picMkLst>
            <pc:docMk/>
            <pc:sldMk cId="3731720237" sldId="2147473441"/>
            <ac:picMk id="4" creationId="{DEA1D7D9-B962-C93F-A35B-5EC50D61E60F}"/>
          </ac:picMkLst>
        </pc:picChg>
      </pc:sldChg>
      <pc:sldChg chg="addSp modSp add mod ord modAnim">
        <pc:chgData name="Katalin Burjan" userId="f979a988-0ba7-42bc-b46c-55ad3f4bb7f2" providerId="ADAL" clId="{F020F5CD-C7A0-4E54-B225-E7E087A996D0}" dt="2026-09-16T13:47:26.074" v="5313"/>
        <pc:sldMkLst>
          <pc:docMk/>
          <pc:sldMk cId="3928582171" sldId="2147473442"/>
        </pc:sldMkLst>
        <pc:spChg chg="mod">
          <ac:chgData name="Katalin Burjan" userId="f979a988-0ba7-42bc-b46c-55ad3f4bb7f2" providerId="ADAL" clId="{F020F5CD-C7A0-4E54-B225-E7E087A996D0}" dt="2026-09-16T13:47:26.074" v="5313"/>
          <ac:spMkLst>
            <pc:docMk/>
            <pc:sldMk cId="3928582171" sldId="2147473442"/>
            <ac:spMk id="2" creationId="{E8D628D1-E5EF-4038-19C0-1271AE3F498F}"/>
          </ac:spMkLst>
        </pc:spChg>
        <pc:spChg chg="mod">
          <ac:chgData name="Katalin Burjan" userId="f979a988-0ba7-42bc-b46c-55ad3f4bb7f2" providerId="ADAL" clId="{F020F5CD-C7A0-4E54-B225-E7E087A996D0}" dt="2026-09-16T11:10:29.913" v="3900" actId="6549"/>
          <ac:spMkLst>
            <pc:docMk/>
            <pc:sldMk cId="3928582171" sldId="2147473442"/>
            <ac:spMk id="8" creationId="{FAB32B04-6311-BA67-EE52-395ABCB46C66}"/>
          </ac:spMkLst>
        </pc:spChg>
        <pc:picChg chg="add mod">
          <ac:chgData name="Katalin Burjan" userId="f979a988-0ba7-42bc-b46c-55ad3f4bb7f2" providerId="ADAL" clId="{F020F5CD-C7A0-4E54-B225-E7E087A996D0}" dt="2026-09-16T11:12:30.372" v="3902" actId="1076"/>
          <ac:picMkLst>
            <pc:docMk/>
            <pc:sldMk cId="3928582171" sldId="2147473442"/>
            <ac:picMk id="3" creationId="{4395DFBA-C0AA-CE1F-281B-D244D636D6E8}"/>
          </ac:picMkLst>
        </pc:picChg>
      </pc:sldChg>
      <pc:sldChg chg="modSp add mod">
        <pc:chgData name="Katalin Burjan" userId="f979a988-0ba7-42bc-b46c-55ad3f4bb7f2" providerId="ADAL" clId="{F020F5CD-C7A0-4E54-B225-E7E087A996D0}" dt="2026-09-16T12:00:09.373" v="3984" actId="113"/>
        <pc:sldMkLst>
          <pc:docMk/>
          <pc:sldMk cId="245540794" sldId="2147473443"/>
        </pc:sldMkLst>
        <pc:spChg chg="mod">
          <ac:chgData name="Katalin Burjan" userId="f979a988-0ba7-42bc-b46c-55ad3f4bb7f2" providerId="ADAL" clId="{F020F5CD-C7A0-4E54-B225-E7E087A996D0}" dt="2026-09-16T12:00:09.373" v="3984" actId="113"/>
          <ac:spMkLst>
            <pc:docMk/>
            <pc:sldMk cId="245540794" sldId="2147473443"/>
            <ac:spMk id="3" creationId="{F4D2FFE7-28D7-1255-E28B-1A3229DBD048}"/>
          </ac:spMkLst>
        </pc:spChg>
      </pc:sldChg>
      <pc:sldChg chg="addSp delSp modSp add mod delAnim modAnim">
        <pc:chgData name="Katalin Burjan" userId="f979a988-0ba7-42bc-b46c-55ad3f4bb7f2" providerId="ADAL" clId="{F020F5CD-C7A0-4E54-B225-E7E087A996D0}" dt="2026-09-16T12:13:12.994" v="4095"/>
        <pc:sldMkLst>
          <pc:docMk/>
          <pc:sldMk cId="3793959049" sldId="2147473444"/>
        </pc:sldMkLst>
        <pc:spChg chg="add del mod">
          <ac:chgData name="Katalin Burjan" userId="f979a988-0ba7-42bc-b46c-55ad3f4bb7f2" providerId="ADAL" clId="{F020F5CD-C7A0-4E54-B225-E7E087A996D0}" dt="2026-09-16T12:08:19.588" v="4047" actId="22"/>
          <ac:spMkLst>
            <pc:docMk/>
            <pc:sldMk cId="3793959049" sldId="2147473444"/>
            <ac:spMk id="4" creationId="{A8FA4B6E-9338-A763-C364-06AD5F5F54CD}"/>
          </ac:spMkLst>
        </pc:spChg>
        <pc:spChg chg="add mod">
          <ac:chgData name="Katalin Burjan" userId="f979a988-0ba7-42bc-b46c-55ad3f4bb7f2" providerId="ADAL" clId="{F020F5CD-C7A0-4E54-B225-E7E087A996D0}" dt="2026-09-16T12:10:26.953" v="4064" actId="1076"/>
          <ac:spMkLst>
            <pc:docMk/>
            <pc:sldMk cId="3793959049" sldId="2147473444"/>
            <ac:spMk id="7" creationId="{C9102566-0FD4-4C71-7227-6033E39FDF49}"/>
          </ac:spMkLst>
        </pc:spChg>
        <pc:spChg chg="del mod">
          <ac:chgData name="Katalin Burjan" userId="f979a988-0ba7-42bc-b46c-55ad3f4bb7f2" providerId="ADAL" clId="{F020F5CD-C7A0-4E54-B225-E7E087A996D0}" dt="2026-09-16T12:07:57.687" v="4046" actId="478"/>
          <ac:spMkLst>
            <pc:docMk/>
            <pc:sldMk cId="3793959049" sldId="2147473444"/>
            <ac:spMk id="8" creationId="{85EDC03F-4F3C-D96D-717F-E151B8ABE859}"/>
          </ac:spMkLst>
        </pc:spChg>
        <pc:spChg chg="add del mod">
          <ac:chgData name="Katalin Burjan" userId="f979a988-0ba7-42bc-b46c-55ad3f4bb7f2" providerId="ADAL" clId="{F020F5CD-C7A0-4E54-B225-E7E087A996D0}" dt="2026-09-16T12:10:28.934" v="4065" actId="478"/>
          <ac:spMkLst>
            <pc:docMk/>
            <pc:sldMk cId="3793959049" sldId="2147473444"/>
            <ac:spMk id="9" creationId="{B1D7DAE7-B565-F756-50ED-96C03408F236}"/>
          </ac:spMkLst>
        </pc:spChg>
        <pc:spChg chg="add mod">
          <ac:chgData name="Katalin Burjan" userId="f979a988-0ba7-42bc-b46c-55ad3f4bb7f2" providerId="ADAL" clId="{F020F5CD-C7A0-4E54-B225-E7E087A996D0}" dt="2026-09-16T12:10:52.225" v="4069" actId="14100"/>
          <ac:spMkLst>
            <pc:docMk/>
            <pc:sldMk cId="3793959049" sldId="2147473444"/>
            <ac:spMk id="10" creationId="{5AB540AF-7DE6-A48E-217E-9E3DC65826AB}"/>
          </ac:spMkLst>
        </pc:spChg>
        <pc:spChg chg="add mod">
          <ac:chgData name="Katalin Burjan" userId="f979a988-0ba7-42bc-b46c-55ad3f4bb7f2" providerId="ADAL" clId="{F020F5CD-C7A0-4E54-B225-E7E087A996D0}" dt="2026-09-16T12:12:00.788" v="4081" actId="14100"/>
          <ac:spMkLst>
            <pc:docMk/>
            <pc:sldMk cId="3793959049" sldId="2147473444"/>
            <ac:spMk id="13" creationId="{155C213E-3AB1-C2A6-2424-CF62041687A1}"/>
          </ac:spMkLst>
        </pc:spChg>
        <pc:picChg chg="add mod ord">
          <ac:chgData name="Katalin Burjan" userId="f979a988-0ba7-42bc-b46c-55ad3f4bb7f2" providerId="ADAL" clId="{F020F5CD-C7A0-4E54-B225-E7E087A996D0}" dt="2026-09-16T12:08:32.849" v="4053" actId="692"/>
          <ac:picMkLst>
            <pc:docMk/>
            <pc:sldMk cId="3793959049" sldId="2147473444"/>
            <ac:picMk id="6" creationId="{CD4177C7-7A95-76F4-55CC-310F2C01D723}"/>
          </ac:picMkLst>
        </pc:picChg>
        <pc:picChg chg="add mod">
          <ac:chgData name="Katalin Burjan" userId="f979a988-0ba7-42bc-b46c-55ad3f4bb7f2" providerId="ADAL" clId="{F020F5CD-C7A0-4E54-B225-E7E087A996D0}" dt="2026-09-16T12:11:51.899" v="4078" actId="1076"/>
          <ac:picMkLst>
            <pc:docMk/>
            <pc:sldMk cId="3793959049" sldId="2147473444"/>
            <ac:picMk id="12" creationId="{387008C9-363A-A543-1CEB-2CFFE4AE5BAF}"/>
          </ac:picMkLst>
        </pc:picChg>
        <pc:picChg chg="add mod modCrop">
          <ac:chgData name="Katalin Burjan" userId="f979a988-0ba7-42bc-b46c-55ad3f4bb7f2" providerId="ADAL" clId="{F020F5CD-C7A0-4E54-B225-E7E087A996D0}" dt="2026-09-16T12:13:02.949" v="4094" actId="692"/>
          <ac:picMkLst>
            <pc:docMk/>
            <pc:sldMk cId="3793959049" sldId="2147473444"/>
            <ac:picMk id="15" creationId="{BB24CA33-7AE4-AC09-C4A8-909A1AE5FF41}"/>
          </ac:picMkLst>
        </pc:picChg>
      </pc:sldChg>
      <pc:sldChg chg="modSp add mod">
        <pc:chgData name="Katalin Burjan" userId="f979a988-0ba7-42bc-b46c-55ad3f4bb7f2" providerId="ADAL" clId="{F020F5CD-C7A0-4E54-B225-E7E087A996D0}" dt="2026-09-16T12:26:19.718" v="4304" actId="1076"/>
        <pc:sldMkLst>
          <pc:docMk/>
          <pc:sldMk cId="3050651876" sldId="2147473445"/>
        </pc:sldMkLst>
        <pc:spChg chg="mod">
          <ac:chgData name="Katalin Burjan" userId="f979a988-0ba7-42bc-b46c-55ad3f4bb7f2" providerId="ADAL" clId="{F020F5CD-C7A0-4E54-B225-E7E087A996D0}" dt="2026-09-16T12:26:19.718" v="4304" actId="1076"/>
          <ac:spMkLst>
            <pc:docMk/>
            <pc:sldMk cId="3050651876" sldId="2147473445"/>
            <ac:spMk id="8" creationId="{F810656F-DF58-7AFB-91D0-5CC33E9E70A0}"/>
          </ac:spMkLst>
        </pc:spChg>
      </pc:sldChg>
      <pc:sldChg chg="addSp delSp modSp add mod modAnim">
        <pc:chgData name="Katalin Burjan" userId="f979a988-0ba7-42bc-b46c-55ad3f4bb7f2" providerId="ADAL" clId="{F020F5CD-C7A0-4E54-B225-E7E087A996D0}" dt="2026-09-16T12:46:11.111" v="4440"/>
        <pc:sldMkLst>
          <pc:docMk/>
          <pc:sldMk cId="847718104" sldId="2147473446"/>
        </pc:sldMkLst>
        <pc:spChg chg="del">
          <ac:chgData name="Katalin Burjan" userId="f979a988-0ba7-42bc-b46c-55ad3f4bb7f2" providerId="ADAL" clId="{F020F5CD-C7A0-4E54-B225-E7E087A996D0}" dt="2026-09-16T12:42:10.301" v="4397" actId="478"/>
          <ac:spMkLst>
            <pc:docMk/>
            <pc:sldMk cId="847718104" sldId="2147473446"/>
            <ac:spMk id="3" creationId="{16CD6CEB-FF7A-5A63-4F1D-94D026099E19}"/>
          </ac:spMkLst>
        </pc:spChg>
        <pc:spChg chg="add del mod">
          <ac:chgData name="Katalin Burjan" userId="f979a988-0ba7-42bc-b46c-55ad3f4bb7f2" providerId="ADAL" clId="{F020F5CD-C7A0-4E54-B225-E7E087A996D0}" dt="2026-09-16T12:42:13.449" v="4399" actId="478"/>
          <ac:spMkLst>
            <pc:docMk/>
            <pc:sldMk cId="847718104" sldId="2147473446"/>
            <ac:spMk id="5" creationId="{25F9ACAD-34EF-24DB-6C3D-414C22A4B0F0}"/>
          </ac:spMkLst>
        </pc:spChg>
        <pc:spChg chg="add mod">
          <ac:chgData name="Katalin Burjan" userId="f979a988-0ba7-42bc-b46c-55ad3f4bb7f2" providerId="ADAL" clId="{F020F5CD-C7A0-4E54-B225-E7E087A996D0}" dt="2026-09-16T12:43:37.488" v="4412" actId="1037"/>
          <ac:spMkLst>
            <pc:docMk/>
            <pc:sldMk cId="847718104" sldId="2147473446"/>
            <ac:spMk id="8" creationId="{6AA5F4CC-6377-E24B-3D59-E39743D88A70}"/>
          </ac:spMkLst>
        </pc:spChg>
        <pc:spChg chg="add mod">
          <ac:chgData name="Katalin Burjan" userId="f979a988-0ba7-42bc-b46c-55ad3f4bb7f2" providerId="ADAL" clId="{F020F5CD-C7A0-4E54-B225-E7E087A996D0}" dt="2026-09-16T12:45:12.215" v="4429" actId="14100"/>
          <ac:spMkLst>
            <pc:docMk/>
            <pc:sldMk cId="847718104" sldId="2147473446"/>
            <ac:spMk id="11" creationId="{C141C7D5-3526-3ED5-743D-DE81DB98D8D8}"/>
          </ac:spMkLst>
        </pc:spChg>
        <pc:picChg chg="add mod">
          <ac:chgData name="Katalin Burjan" userId="f979a988-0ba7-42bc-b46c-55ad3f4bb7f2" providerId="ADAL" clId="{F020F5CD-C7A0-4E54-B225-E7E087A996D0}" dt="2026-09-16T12:43:21.362" v="4408" actId="1076"/>
          <ac:picMkLst>
            <pc:docMk/>
            <pc:sldMk cId="847718104" sldId="2147473446"/>
            <ac:picMk id="7" creationId="{81173615-45CB-A4AA-7CDA-445923A6153A}"/>
          </ac:picMkLst>
        </pc:picChg>
        <pc:picChg chg="add mod">
          <ac:chgData name="Katalin Burjan" userId="f979a988-0ba7-42bc-b46c-55ad3f4bb7f2" providerId="ADAL" clId="{F020F5CD-C7A0-4E54-B225-E7E087A996D0}" dt="2026-09-16T12:44:34.022" v="4423" actId="1076"/>
          <ac:picMkLst>
            <pc:docMk/>
            <pc:sldMk cId="847718104" sldId="2147473446"/>
            <ac:picMk id="10" creationId="{7F0255F8-9A39-8DE9-5A26-30770B34F967}"/>
          </ac:picMkLst>
        </pc:picChg>
        <pc:picChg chg="add mod modCrop">
          <ac:chgData name="Katalin Burjan" userId="f979a988-0ba7-42bc-b46c-55ad3f4bb7f2" providerId="ADAL" clId="{F020F5CD-C7A0-4E54-B225-E7E087A996D0}" dt="2026-09-16T12:46:07.340" v="4439" actId="1076"/>
          <ac:picMkLst>
            <pc:docMk/>
            <pc:sldMk cId="847718104" sldId="2147473446"/>
            <ac:picMk id="13" creationId="{F0436580-84B5-A0F5-B26E-A80EF6F04817}"/>
          </ac:picMkLst>
        </pc:picChg>
      </pc:sldChg>
      <pc:sldChg chg="addSp delSp modSp add mod">
        <pc:chgData name="Katalin Burjan" userId="f979a988-0ba7-42bc-b46c-55ad3f4bb7f2" providerId="ADAL" clId="{F020F5CD-C7A0-4E54-B225-E7E087A996D0}" dt="2026-09-16T13:28:16.332" v="4974" actId="1076"/>
        <pc:sldMkLst>
          <pc:docMk/>
          <pc:sldMk cId="2510437471" sldId="2147473447"/>
        </pc:sldMkLst>
        <pc:spChg chg="del">
          <ac:chgData name="Katalin Burjan" userId="f979a988-0ba7-42bc-b46c-55ad3f4bb7f2" providerId="ADAL" clId="{F020F5CD-C7A0-4E54-B225-E7E087A996D0}" dt="2026-09-16T13:26:38.497" v="4946" actId="478"/>
          <ac:spMkLst>
            <pc:docMk/>
            <pc:sldMk cId="2510437471" sldId="2147473447"/>
            <ac:spMk id="3" creationId="{0E896F57-CE65-78BE-1D13-B536165A2780}"/>
          </ac:spMkLst>
        </pc:spChg>
        <pc:spChg chg="add del mod">
          <ac:chgData name="Katalin Burjan" userId="f979a988-0ba7-42bc-b46c-55ad3f4bb7f2" providerId="ADAL" clId="{F020F5CD-C7A0-4E54-B225-E7E087A996D0}" dt="2026-09-16T13:26:54.086" v="4947" actId="478"/>
          <ac:spMkLst>
            <pc:docMk/>
            <pc:sldMk cId="2510437471" sldId="2147473447"/>
            <ac:spMk id="5" creationId="{4440CE3B-5F5B-A9A4-AAEB-ABD782E1A863}"/>
          </ac:spMkLst>
        </pc:spChg>
        <pc:picChg chg="add mod">
          <ac:chgData name="Katalin Burjan" userId="f979a988-0ba7-42bc-b46c-55ad3f4bb7f2" providerId="ADAL" clId="{F020F5CD-C7A0-4E54-B225-E7E087A996D0}" dt="2026-09-16T13:28:16.332" v="4974" actId="1076"/>
          <ac:picMkLst>
            <pc:docMk/>
            <pc:sldMk cId="2510437471" sldId="2147473447"/>
            <ac:picMk id="7" creationId="{556253F5-D149-562F-74E1-E7594073A557}"/>
          </ac:picMkLst>
        </pc:picChg>
        <pc:picChg chg="add mod">
          <ac:chgData name="Katalin Burjan" userId="f979a988-0ba7-42bc-b46c-55ad3f4bb7f2" providerId="ADAL" clId="{F020F5CD-C7A0-4E54-B225-E7E087A996D0}" dt="2026-09-16T13:28:15.279" v="4973" actId="1076"/>
          <ac:picMkLst>
            <pc:docMk/>
            <pc:sldMk cId="2510437471" sldId="2147473447"/>
            <ac:picMk id="9" creationId="{77F4E2CC-3671-4A19-875A-E7E149559387}"/>
          </ac:picMkLst>
        </pc:picChg>
      </pc:sldChg>
      <pc:sldChg chg="add">
        <pc:chgData name="Katalin Burjan" userId="f979a988-0ba7-42bc-b46c-55ad3f4bb7f2" providerId="ADAL" clId="{F020F5CD-C7A0-4E54-B225-E7E087A996D0}" dt="2026-09-16T13:28:46.999" v="4975" actId="2890"/>
        <pc:sldMkLst>
          <pc:docMk/>
          <pc:sldMk cId="3177330816" sldId="2147473448"/>
        </pc:sldMkLst>
      </pc:sldChg>
      <pc:sldChg chg="addSp delSp modSp add mod modAnim">
        <pc:chgData name="Katalin Burjan" userId="f979a988-0ba7-42bc-b46c-55ad3f4bb7f2" providerId="ADAL" clId="{F020F5CD-C7A0-4E54-B225-E7E087A996D0}" dt="2026-09-16T13:32:36.671" v="4994"/>
        <pc:sldMkLst>
          <pc:docMk/>
          <pc:sldMk cId="3598487891" sldId="2147473449"/>
        </pc:sldMkLst>
        <pc:spChg chg="del">
          <ac:chgData name="Katalin Burjan" userId="f979a988-0ba7-42bc-b46c-55ad3f4bb7f2" providerId="ADAL" clId="{F020F5CD-C7A0-4E54-B225-E7E087A996D0}" dt="2026-09-16T13:30:58.719" v="4977" actId="478"/>
          <ac:spMkLst>
            <pc:docMk/>
            <pc:sldMk cId="3598487891" sldId="2147473449"/>
            <ac:spMk id="3" creationId="{A9B333FF-BA67-DBB8-8CCC-75F68FC5F2E7}"/>
          </ac:spMkLst>
        </pc:spChg>
        <pc:spChg chg="add del mod">
          <ac:chgData name="Katalin Burjan" userId="f979a988-0ba7-42bc-b46c-55ad3f4bb7f2" providerId="ADAL" clId="{F020F5CD-C7A0-4E54-B225-E7E087A996D0}" dt="2026-09-16T13:31:00.919" v="4978" actId="478"/>
          <ac:spMkLst>
            <pc:docMk/>
            <pc:sldMk cId="3598487891" sldId="2147473449"/>
            <ac:spMk id="5" creationId="{89D33D5E-C0F9-C337-FFC7-B431792721BF}"/>
          </ac:spMkLst>
        </pc:spChg>
        <pc:spChg chg="add mod">
          <ac:chgData name="Katalin Burjan" userId="f979a988-0ba7-42bc-b46c-55ad3f4bb7f2" providerId="ADAL" clId="{F020F5CD-C7A0-4E54-B225-E7E087A996D0}" dt="2026-09-16T13:32:33.292" v="4993" actId="1076"/>
          <ac:spMkLst>
            <pc:docMk/>
            <pc:sldMk cId="3598487891" sldId="2147473449"/>
            <ac:spMk id="10" creationId="{55175A4B-305F-1C85-B33F-F9FE5CF723DB}"/>
          </ac:spMkLst>
        </pc:spChg>
        <pc:picChg chg="add del mod">
          <ac:chgData name="Katalin Burjan" userId="f979a988-0ba7-42bc-b46c-55ad3f4bb7f2" providerId="ADAL" clId="{F020F5CD-C7A0-4E54-B225-E7E087A996D0}" dt="2026-09-16T13:31:29.388" v="4982" actId="478"/>
          <ac:picMkLst>
            <pc:docMk/>
            <pc:sldMk cId="3598487891" sldId="2147473449"/>
            <ac:picMk id="7" creationId="{9583AF75-9E00-2400-275A-F06C5AD4BF1A}"/>
          </ac:picMkLst>
        </pc:picChg>
        <pc:picChg chg="add mod">
          <ac:chgData name="Katalin Burjan" userId="f979a988-0ba7-42bc-b46c-55ad3f4bb7f2" providerId="ADAL" clId="{F020F5CD-C7A0-4E54-B225-E7E087A996D0}" dt="2026-09-16T13:32:29.690" v="4992" actId="1076"/>
          <ac:picMkLst>
            <pc:docMk/>
            <pc:sldMk cId="3598487891" sldId="2147473449"/>
            <ac:picMk id="9" creationId="{699CDCEB-1AE2-6C09-97EF-195505102768}"/>
          </ac:picMkLst>
        </pc:picChg>
      </pc:sldChg>
      <pc:sldChg chg="modSp add mod">
        <pc:chgData name="Katalin Burjan" userId="f979a988-0ba7-42bc-b46c-55ad3f4bb7f2" providerId="ADAL" clId="{F020F5CD-C7A0-4E54-B225-E7E087A996D0}" dt="2026-09-16T13:39:37.969" v="5165" actId="20577"/>
        <pc:sldMkLst>
          <pc:docMk/>
          <pc:sldMk cId="4124161116" sldId="2147473450"/>
        </pc:sldMkLst>
        <pc:spChg chg="mod">
          <ac:chgData name="Katalin Burjan" userId="f979a988-0ba7-42bc-b46c-55ad3f4bb7f2" providerId="ADAL" clId="{F020F5CD-C7A0-4E54-B225-E7E087A996D0}" dt="2026-09-16T13:39:37.969" v="5165" actId="20577"/>
          <ac:spMkLst>
            <pc:docMk/>
            <pc:sldMk cId="4124161116" sldId="2147473450"/>
            <ac:spMk id="3" creationId="{D0DF526F-40BA-FDA3-6B15-F89112BDBDA8}"/>
          </ac:spMkLst>
        </pc:spChg>
      </pc:sldChg>
      <pc:sldChg chg="modSp add mod ord">
        <pc:chgData name="Katalin Burjan" userId="f979a988-0ba7-42bc-b46c-55ad3f4bb7f2" providerId="ADAL" clId="{F020F5CD-C7A0-4E54-B225-E7E087A996D0}" dt="2026-09-16T13:37:11.520" v="5131"/>
        <pc:sldMkLst>
          <pc:docMk/>
          <pc:sldMk cId="345979838" sldId="2147473451"/>
        </pc:sldMkLst>
        <pc:spChg chg="mod">
          <ac:chgData name="Katalin Burjan" userId="f979a988-0ba7-42bc-b46c-55ad3f4bb7f2" providerId="ADAL" clId="{F020F5CD-C7A0-4E54-B225-E7E087A996D0}" dt="2026-09-16T13:33:33.285" v="5064" actId="20577"/>
          <ac:spMkLst>
            <pc:docMk/>
            <pc:sldMk cId="345979838" sldId="2147473451"/>
            <ac:spMk id="3" creationId="{450F212D-FE29-E67F-2276-4EA57FD6AB63}"/>
          </ac:spMkLst>
        </pc:spChg>
      </pc:sldChg>
      <pc:sldChg chg="modSp add mod ord">
        <pc:chgData name="Katalin Burjan" userId="f979a988-0ba7-42bc-b46c-55ad3f4bb7f2" providerId="ADAL" clId="{F020F5CD-C7A0-4E54-B225-E7E087A996D0}" dt="2026-09-16T13:37:53.412" v="5144"/>
        <pc:sldMkLst>
          <pc:docMk/>
          <pc:sldMk cId="2086839303" sldId="2147473452"/>
        </pc:sldMkLst>
        <pc:spChg chg="mod">
          <ac:chgData name="Katalin Burjan" userId="f979a988-0ba7-42bc-b46c-55ad3f4bb7f2" providerId="ADAL" clId="{F020F5CD-C7A0-4E54-B225-E7E087A996D0}" dt="2026-09-16T13:33:51.390" v="5085" actId="20577"/>
          <ac:spMkLst>
            <pc:docMk/>
            <pc:sldMk cId="2086839303" sldId="2147473452"/>
            <ac:spMk id="3" creationId="{6A091083-50E0-FF73-CB7F-0E770C696373}"/>
          </ac:spMkLst>
        </pc:spChg>
      </pc:sldChg>
      <pc:sldChg chg="modSp add mod">
        <pc:chgData name="Katalin Burjan" userId="f979a988-0ba7-42bc-b46c-55ad3f4bb7f2" providerId="ADAL" clId="{F020F5CD-C7A0-4E54-B225-E7E087A996D0}" dt="2026-09-16T13:39:46.208" v="5173" actId="20577"/>
        <pc:sldMkLst>
          <pc:docMk/>
          <pc:sldMk cId="1945455263" sldId="2147473453"/>
        </pc:sldMkLst>
        <pc:spChg chg="mod">
          <ac:chgData name="Katalin Burjan" userId="f979a988-0ba7-42bc-b46c-55ad3f4bb7f2" providerId="ADAL" clId="{F020F5CD-C7A0-4E54-B225-E7E087A996D0}" dt="2026-09-16T13:39:46.208" v="5173" actId="20577"/>
          <ac:spMkLst>
            <pc:docMk/>
            <pc:sldMk cId="1945455263" sldId="2147473453"/>
            <ac:spMk id="3" creationId="{CCE777EE-7DED-8517-0223-53055E64D1EC}"/>
          </ac:spMkLst>
        </pc:spChg>
      </pc:sldChg>
      <pc:sldChg chg="modSp add mod ord">
        <pc:chgData name="Katalin Burjan" userId="f979a988-0ba7-42bc-b46c-55ad3f4bb7f2" providerId="ADAL" clId="{F020F5CD-C7A0-4E54-B225-E7E087A996D0}" dt="2026-09-16T13:40:29.702" v="5208" actId="20577"/>
        <pc:sldMkLst>
          <pc:docMk/>
          <pc:sldMk cId="920857495" sldId="2147473454"/>
        </pc:sldMkLst>
        <pc:spChg chg="mod">
          <ac:chgData name="Katalin Burjan" userId="f979a988-0ba7-42bc-b46c-55ad3f4bb7f2" providerId="ADAL" clId="{F020F5CD-C7A0-4E54-B225-E7E087A996D0}" dt="2026-09-16T13:40:29.702" v="5208" actId="20577"/>
          <ac:spMkLst>
            <pc:docMk/>
            <pc:sldMk cId="920857495" sldId="2147473454"/>
            <ac:spMk id="3" creationId="{347E0EA5-417E-9582-1D61-B33CF385F027}"/>
          </ac:spMkLst>
        </pc:spChg>
      </pc:sldChg>
      <pc:sldChg chg="modSp add mod ord">
        <pc:chgData name="Katalin Burjan" userId="f979a988-0ba7-42bc-b46c-55ad3f4bb7f2" providerId="ADAL" clId="{F020F5CD-C7A0-4E54-B225-E7E087A996D0}" dt="2026-09-16T13:41:13.591" v="5265" actId="1076"/>
        <pc:sldMkLst>
          <pc:docMk/>
          <pc:sldMk cId="816979040" sldId="2147473455"/>
        </pc:sldMkLst>
        <pc:spChg chg="mod">
          <ac:chgData name="Katalin Burjan" userId="f979a988-0ba7-42bc-b46c-55ad3f4bb7f2" providerId="ADAL" clId="{F020F5CD-C7A0-4E54-B225-E7E087A996D0}" dt="2026-09-16T13:41:13.591" v="5265" actId="1076"/>
          <ac:spMkLst>
            <pc:docMk/>
            <pc:sldMk cId="816979040" sldId="2147473455"/>
            <ac:spMk id="3" creationId="{26F2ECA6-6A4D-4D96-4D77-FED522A0FEB1}"/>
          </ac:spMkLst>
        </pc:spChg>
      </pc:sldChg>
      <pc:sldChg chg="modSp add mod ord">
        <pc:chgData name="Katalin Burjan" userId="f979a988-0ba7-42bc-b46c-55ad3f4bb7f2" providerId="ADAL" clId="{F020F5CD-C7A0-4E54-B225-E7E087A996D0}" dt="2026-09-16T13:52:35.907" v="5540"/>
        <pc:sldMkLst>
          <pc:docMk/>
          <pc:sldMk cId="3542423648" sldId="2147473456"/>
        </pc:sldMkLst>
        <pc:spChg chg="mod">
          <ac:chgData name="Katalin Burjan" userId="f979a988-0ba7-42bc-b46c-55ad3f4bb7f2" providerId="ADAL" clId="{F020F5CD-C7A0-4E54-B225-E7E087A996D0}" dt="2026-09-16T13:49:55.310" v="5412"/>
          <ac:spMkLst>
            <pc:docMk/>
            <pc:sldMk cId="3542423648" sldId="2147473456"/>
            <ac:spMk id="2" creationId="{700F6403-061B-4E99-6009-FFFEEBDA1391}"/>
          </ac:spMkLst>
        </pc:spChg>
        <pc:spChg chg="mod">
          <ac:chgData name="Katalin Burjan" userId="f979a988-0ba7-42bc-b46c-55ad3f4bb7f2" providerId="ADAL" clId="{F020F5CD-C7A0-4E54-B225-E7E087A996D0}" dt="2026-09-16T13:50:28.299" v="5424" actId="1076"/>
          <ac:spMkLst>
            <pc:docMk/>
            <pc:sldMk cId="3542423648" sldId="2147473456"/>
            <ac:spMk id="8" creationId="{04DF59CA-1444-F00F-4B7A-26EC2A91896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C8625E-4F36-4F7D-925B-F0FDF9447A4C}"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69233C-A942-4EDB-9FE9-DD49A01EBAA3}" type="slidenum">
              <a:rPr lang="en-US" smtClean="0"/>
              <a:t>‹#›</a:t>
            </a:fld>
            <a:endParaRPr lang="en-US"/>
          </a:p>
        </p:txBody>
      </p:sp>
    </p:spTree>
    <p:extLst>
      <p:ext uri="{BB962C8B-B14F-4D97-AF65-F5344CB8AC3E}">
        <p14:creationId xmlns:p14="http://schemas.microsoft.com/office/powerpoint/2010/main" val="916713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876355-1BAB-41B0-BE7E-8302F0F621B8}" type="slidenum">
              <a:rPr lang="en-US" smtClean="0"/>
              <a:t>3</a:t>
            </a:fld>
            <a:endParaRPr lang="en-US"/>
          </a:p>
        </p:txBody>
      </p:sp>
    </p:spTree>
    <p:extLst>
      <p:ext uri="{BB962C8B-B14F-4D97-AF65-F5344CB8AC3E}">
        <p14:creationId xmlns:p14="http://schemas.microsoft.com/office/powerpoint/2010/main" val="3376686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F1A25-FD3B-3E20-35C4-0EBFE6217A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C6ACF0-13A3-4ACF-8C63-F10B2AC345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D0639A-9915-1944-3415-5C41A4791F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6E7EB09-2E3D-9EB2-91BD-0906B949267B}"/>
              </a:ext>
            </a:extLst>
          </p:cNvPr>
          <p:cNvSpPr>
            <a:spLocks noGrp="1"/>
          </p:cNvSpPr>
          <p:nvPr>
            <p:ph type="sldNum" sz="quarter" idx="5"/>
          </p:nvPr>
        </p:nvSpPr>
        <p:spPr/>
        <p:txBody>
          <a:bodyPr/>
          <a:lstStyle/>
          <a:p>
            <a:fld id="{E3876355-1BAB-41B0-BE7E-8302F0F621B8}" type="slidenum">
              <a:rPr lang="en-US" smtClean="0"/>
              <a:t>4</a:t>
            </a:fld>
            <a:endParaRPr lang="en-US"/>
          </a:p>
        </p:txBody>
      </p:sp>
    </p:spTree>
    <p:extLst>
      <p:ext uri="{BB962C8B-B14F-4D97-AF65-F5344CB8AC3E}">
        <p14:creationId xmlns:p14="http://schemas.microsoft.com/office/powerpoint/2010/main" val="1596426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CAC55-0336-0390-69CC-9D04837955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CC6EFD-555B-241D-B43D-1CF7541EAE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38B6FC-9D91-048D-9068-7AD41F16E03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E1E228-9874-7E3B-62C3-3040DC976856}"/>
              </a:ext>
            </a:extLst>
          </p:cNvPr>
          <p:cNvSpPr>
            <a:spLocks noGrp="1"/>
          </p:cNvSpPr>
          <p:nvPr>
            <p:ph type="sldNum" sz="quarter" idx="5"/>
          </p:nvPr>
        </p:nvSpPr>
        <p:spPr/>
        <p:txBody>
          <a:bodyPr/>
          <a:lstStyle/>
          <a:p>
            <a:fld id="{E3876355-1BAB-41B0-BE7E-8302F0F621B8}" type="slidenum">
              <a:rPr lang="en-US" smtClean="0"/>
              <a:t>11</a:t>
            </a:fld>
            <a:endParaRPr lang="en-US"/>
          </a:p>
        </p:txBody>
      </p:sp>
    </p:spTree>
    <p:extLst>
      <p:ext uri="{BB962C8B-B14F-4D97-AF65-F5344CB8AC3E}">
        <p14:creationId xmlns:p14="http://schemas.microsoft.com/office/powerpoint/2010/main" val="3859529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69233C-A942-4EDB-9FE9-DD49A01EBAA3}" type="slidenum">
              <a:rPr lang="en-US" smtClean="0"/>
              <a:t>13</a:t>
            </a:fld>
            <a:endParaRPr lang="en-US"/>
          </a:p>
        </p:txBody>
      </p:sp>
    </p:spTree>
    <p:extLst>
      <p:ext uri="{BB962C8B-B14F-4D97-AF65-F5344CB8AC3E}">
        <p14:creationId xmlns:p14="http://schemas.microsoft.com/office/powerpoint/2010/main" val="9176118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69233C-A942-4EDB-9FE9-DD49A01EBAA3}" type="slidenum">
              <a:rPr lang="en-US" smtClean="0"/>
              <a:t>15</a:t>
            </a:fld>
            <a:endParaRPr lang="en-US"/>
          </a:p>
        </p:txBody>
      </p:sp>
    </p:spTree>
    <p:extLst>
      <p:ext uri="{BB962C8B-B14F-4D97-AF65-F5344CB8AC3E}">
        <p14:creationId xmlns:p14="http://schemas.microsoft.com/office/powerpoint/2010/main" val="3488294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4C3E0-607A-259F-4C5D-253FC41557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5D2C9D-A18F-3692-A7DC-A0E1C99B17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9DB174-A77F-8335-F957-AD00DE8FECD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317C11-7619-89E6-EB9E-AE016C4971F5}"/>
              </a:ext>
            </a:extLst>
          </p:cNvPr>
          <p:cNvSpPr>
            <a:spLocks noGrp="1"/>
          </p:cNvSpPr>
          <p:nvPr>
            <p:ph type="sldNum" sz="quarter" idx="5"/>
          </p:nvPr>
        </p:nvSpPr>
        <p:spPr/>
        <p:txBody>
          <a:bodyPr/>
          <a:lstStyle/>
          <a:p>
            <a:fld id="{E669233C-A942-4EDB-9FE9-DD49A01EBAA3}" type="slidenum">
              <a:rPr lang="en-US" smtClean="0"/>
              <a:t>16</a:t>
            </a:fld>
            <a:endParaRPr lang="en-US"/>
          </a:p>
        </p:txBody>
      </p:sp>
    </p:spTree>
    <p:extLst>
      <p:ext uri="{BB962C8B-B14F-4D97-AF65-F5344CB8AC3E}">
        <p14:creationId xmlns:p14="http://schemas.microsoft.com/office/powerpoint/2010/main" val="21048517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8623E-6B39-0823-39F2-477384B8E0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1B2B45-D000-EEDE-0EBA-8D458B9909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7FFD46-6680-CE9F-11A4-EBF83868FDD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65CFF8-B2E4-E879-6A0A-273390AABCE7}"/>
              </a:ext>
            </a:extLst>
          </p:cNvPr>
          <p:cNvSpPr>
            <a:spLocks noGrp="1"/>
          </p:cNvSpPr>
          <p:nvPr>
            <p:ph type="sldNum" sz="quarter" idx="5"/>
          </p:nvPr>
        </p:nvSpPr>
        <p:spPr/>
        <p:txBody>
          <a:bodyPr/>
          <a:lstStyle/>
          <a:p>
            <a:fld id="{E669233C-A942-4EDB-9FE9-DD49A01EBAA3}" type="slidenum">
              <a:rPr lang="en-US" smtClean="0"/>
              <a:t>19</a:t>
            </a:fld>
            <a:endParaRPr lang="en-US"/>
          </a:p>
        </p:txBody>
      </p:sp>
    </p:spTree>
    <p:extLst>
      <p:ext uri="{BB962C8B-B14F-4D97-AF65-F5344CB8AC3E}">
        <p14:creationId xmlns:p14="http://schemas.microsoft.com/office/powerpoint/2010/main" val="7235186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3015D-F39A-E198-34BC-2C74438A98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2FEB9D-E428-60F9-5497-BC42C37ADA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06276B-1AE6-4274-6CD8-F604F5541A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A7D8A5-7800-25C9-C6BC-347085F97135}"/>
              </a:ext>
            </a:extLst>
          </p:cNvPr>
          <p:cNvSpPr>
            <a:spLocks noGrp="1"/>
          </p:cNvSpPr>
          <p:nvPr>
            <p:ph type="sldNum" sz="quarter" idx="5"/>
          </p:nvPr>
        </p:nvSpPr>
        <p:spPr/>
        <p:txBody>
          <a:bodyPr/>
          <a:lstStyle/>
          <a:p>
            <a:fld id="{E669233C-A942-4EDB-9FE9-DD49A01EBAA3}" type="slidenum">
              <a:rPr lang="en-US" smtClean="0"/>
              <a:t>20</a:t>
            </a:fld>
            <a:endParaRPr lang="en-US"/>
          </a:p>
        </p:txBody>
      </p:sp>
    </p:spTree>
    <p:extLst>
      <p:ext uri="{BB962C8B-B14F-4D97-AF65-F5344CB8AC3E}">
        <p14:creationId xmlns:p14="http://schemas.microsoft.com/office/powerpoint/2010/main" val="1214139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EAEA6-4479-8856-DE0B-0D7B163F19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DB7502-C290-B8BA-9781-47BBCA2F92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38E13C-32EA-A465-912D-599A6AD039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454F5E7-6FE6-B643-1EF0-EC414E55C482}"/>
              </a:ext>
            </a:extLst>
          </p:cNvPr>
          <p:cNvSpPr>
            <a:spLocks noGrp="1"/>
          </p:cNvSpPr>
          <p:nvPr>
            <p:ph type="sldNum" sz="quarter" idx="5"/>
          </p:nvPr>
        </p:nvSpPr>
        <p:spPr/>
        <p:txBody>
          <a:bodyPr/>
          <a:lstStyle/>
          <a:p>
            <a:fld id="{E3876355-1BAB-41B0-BE7E-8302F0F621B8}" type="slidenum">
              <a:rPr lang="en-US" smtClean="0"/>
              <a:t>22</a:t>
            </a:fld>
            <a:endParaRPr lang="en-US"/>
          </a:p>
        </p:txBody>
      </p:sp>
    </p:spTree>
    <p:extLst>
      <p:ext uri="{BB962C8B-B14F-4D97-AF65-F5344CB8AC3E}">
        <p14:creationId xmlns:p14="http://schemas.microsoft.com/office/powerpoint/2010/main" val="36040518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95C8F-BA2C-28BC-B845-5168212A59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E0BE9A-271B-52AD-F175-7882706F0F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96C717-B1AF-00D0-70E9-85F93ED02A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9728AC-A0E9-97D8-105D-C5C0204F983B}"/>
              </a:ext>
            </a:extLst>
          </p:cNvPr>
          <p:cNvSpPr>
            <a:spLocks noGrp="1"/>
          </p:cNvSpPr>
          <p:nvPr>
            <p:ph type="sldNum" sz="quarter" idx="5"/>
          </p:nvPr>
        </p:nvSpPr>
        <p:spPr/>
        <p:txBody>
          <a:bodyPr/>
          <a:lstStyle/>
          <a:p>
            <a:fld id="{E3876355-1BAB-41B0-BE7E-8302F0F621B8}" type="slidenum">
              <a:rPr lang="en-US" smtClean="0"/>
              <a:t>27</a:t>
            </a:fld>
            <a:endParaRPr lang="en-US"/>
          </a:p>
        </p:txBody>
      </p:sp>
    </p:spTree>
    <p:extLst>
      <p:ext uri="{BB962C8B-B14F-4D97-AF65-F5344CB8AC3E}">
        <p14:creationId xmlns:p14="http://schemas.microsoft.com/office/powerpoint/2010/main" val="33317073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C9491-E6E4-7DFE-D088-33B08D0C39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E98B05-7E6D-E17E-39F2-F554088ED6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7FA086-0DB2-F9B6-9F2E-18E88176047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939EC0A-6173-35DF-B2AA-DEE5B2F433CF}"/>
              </a:ext>
            </a:extLst>
          </p:cNvPr>
          <p:cNvSpPr>
            <a:spLocks noGrp="1"/>
          </p:cNvSpPr>
          <p:nvPr>
            <p:ph type="sldNum" sz="quarter" idx="5"/>
          </p:nvPr>
        </p:nvSpPr>
        <p:spPr/>
        <p:txBody>
          <a:bodyPr/>
          <a:lstStyle/>
          <a:p>
            <a:fld id="{E3876355-1BAB-41B0-BE7E-8302F0F621B8}" type="slidenum">
              <a:rPr lang="en-US" smtClean="0"/>
              <a:t>28</a:t>
            </a:fld>
            <a:endParaRPr lang="en-US"/>
          </a:p>
        </p:txBody>
      </p:sp>
    </p:spTree>
    <p:extLst>
      <p:ext uri="{BB962C8B-B14F-4D97-AF65-F5344CB8AC3E}">
        <p14:creationId xmlns:p14="http://schemas.microsoft.com/office/powerpoint/2010/main" val="24872139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69233C-A942-4EDB-9FE9-DD49A01EBAA3}" type="slidenum">
              <a:rPr lang="en-US" smtClean="0"/>
              <a:t>29</a:t>
            </a:fld>
            <a:endParaRPr lang="en-US"/>
          </a:p>
        </p:txBody>
      </p:sp>
    </p:spTree>
    <p:extLst>
      <p:ext uri="{BB962C8B-B14F-4D97-AF65-F5344CB8AC3E}">
        <p14:creationId xmlns:p14="http://schemas.microsoft.com/office/powerpoint/2010/main" val="9126806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06173-679D-C1AB-6873-0C891F16C8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67459F-3035-7CD6-A48B-48C7DEB87B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B98FD9-A615-2EC4-BC0E-E74ABA43DA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8E1C4B5-EB0A-CD6A-6D63-2ACAAC0AFBA8}"/>
              </a:ext>
            </a:extLst>
          </p:cNvPr>
          <p:cNvSpPr>
            <a:spLocks noGrp="1"/>
          </p:cNvSpPr>
          <p:nvPr>
            <p:ph type="sldNum" sz="quarter" idx="5"/>
          </p:nvPr>
        </p:nvSpPr>
        <p:spPr/>
        <p:txBody>
          <a:bodyPr/>
          <a:lstStyle/>
          <a:p>
            <a:fld id="{E3876355-1BAB-41B0-BE7E-8302F0F621B8}" type="slidenum">
              <a:rPr lang="en-US" smtClean="0"/>
              <a:t>36</a:t>
            </a:fld>
            <a:endParaRPr lang="en-US"/>
          </a:p>
        </p:txBody>
      </p:sp>
    </p:spTree>
    <p:extLst>
      <p:ext uri="{BB962C8B-B14F-4D97-AF65-F5344CB8AC3E}">
        <p14:creationId xmlns:p14="http://schemas.microsoft.com/office/powerpoint/2010/main" val="28813022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39104-A115-E53A-52C0-E1D3D75B86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3C893D-8BC3-0880-3EE7-3EB4B27E3B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6F7ED7-D0A3-B8C8-CAC4-12A58C0BF9A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5295BA-53C8-BD9B-4F03-FC2CF7DC0D6B}"/>
              </a:ext>
            </a:extLst>
          </p:cNvPr>
          <p:cNvSpPr>
            <a:spLocks noGrp="1"/>
          </p:cNvSpPr>
          <p:nvPr>
            <p:ph type="sldNum" sz="quarter" idx="5"/>
          </p:nvPr>
        </p:nvSpPr>
        <p:spPr/>
        <p:txBody>
          <a:bodyPr/>
          <a:lstStyle/>
          <a:p>
            <a:fld id="{E3876355-1BAB-41B0-BE7E-8302F0F621B8}" type="slidenum">
              <a:rPr lang="en-US" smtClean="0"/>
              <a:t>39</a:t>
            </a:fld>
            <a:endParaRPr lang="en-US"/>
          </a:p>
        </p:txBody>
      </p:sp>
    </p:spTree>
    <p:extLst>
      <p:ext uri="{BB962C8B-B14F-4D97-AF65-F5344CB8AC3E}">
        <p14:creationId xmlns:p14="http://schemas.microsoft.com/office/powerpoint/2010/main" val="14306063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C95B6-713E-9F1C-742B-6599FA0556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1223BF-C614-2C86-635C-587770DB00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1D7C55-4ECB-9AFC-91A3-AFA442962B2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853D01C-2265-FEFF-35DC-07100C0A852C}"/>
              </a:ext>
            </a:extLst>
          </p:cNvPr>
          <p:cNvSpPr>
            <a:spLocks noGrp="1"/>
          </p:cNvSpPr>
          <p:nvPr>
            <p:ph type="sldNum" sz="quarter" idx="5"/>
          </p:nvPr>
        </p:nvSpPr>
        <p:spPr/>
        <p:txBody>
          <a:bodyPr/>
          <a:lstStyle/>
          <a:p>
            <a:fld id="{E3876355-1BAB-41B0-BE7E-8302F0F621B8}" type="slidenum">
              <a:rPr lang="en-US" smtClean="0"/>
              <a:t>42</a:t>
            </a:fld>
            <a:endParaRPr lang="en-US"/>
          </a:p>
        </p:txBody>
      </p:sp>
    </p:spTree>
    <p:extLst>
      <p:ext uri="{BB962C8B-B14F-4D97-AF65-F5344CB8AC3E}">
        <p14:creationId xmlns:p14="http://schemas.microsoft.com/office/powerpoint/2010/main" val="23164619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35AA7-6C0C-A281-8607-3E4AF108AC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45615F-FBE2-7DD5-4AEF-3B07684646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125B8A-2A06-7DCE-A1A7-DB5624F0A6D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806EEA-32A9-5679-61CD-74DFC2BDCEE0}"/>
              </a:ext>
            </a:extLst>
          </p:cNvPr>
          <p:cNvSpPr>
            <a:spLocks noGrp="1"/>
          </p:cNvSpPr>
          <p:nvPr>
            <p:ph type="sldNum" sz="quarter" idx="5"/>
          </p:nvPr>
        </p:nvSpPr>
        <p:spPr/>
        <p:txBody>
          <a:bodyPr/>
          <a:lstStyle/>
          <a:p>
            <a:fld id="{E3876355-1BAB-41B0-BE7E-8302F0F621B8}" type="slidenum">
              <a:rPr lang="en-US" smtClean="0"/>
              <a:t>43</a:t>
            </a:fld>
            <a:endParaRPr lang="en-US"/>
          </a:p>
        </p:txBody>
      </p:sp>
    </p:spTree>
    <p:extLst>
      <p:ext uri="{BB962C8B-B14F-4D97-AF65-F5344CB8AC3E}">
        <p14:creationId xmlns:p14="http://schemas.microsoft.com/office/powerpoint/2010/main" val="3034382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22FC8-421A-5FDA-2810-FF4F5B445A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BE646B-D2EB-06DE-7A50-D7CE90701F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813052-B245-56FE-79C4-ABD7E563B37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EFDC7DD-805A-3162-C59A-240914D3425F}"/>
              </a:ext>
            </a:extLst>
          </p:cNvPr>
          <p:cNvSpPr>
            <a:spLocks noGrp="1"/>
          </p:cNvSpPr>
          <p:nvPr>
            <p:ph type="sldNum" sz="quarter" idx="5"/>
          </p:nvPr>
        </p:nvSpPr>
        <p:spPr/>
        <p:txBody>
          <a:bodyPr/>
          <a:lstStyle/>
          <a:p>
            <a:fld id="{E3876355-1BAB-41B0-BE7E-8302F0F621B8}" type="slidenum">
              <a:rPr lang="en-US" smtClean="0"/>
              <a:t>48</a:t>
            </a:fld>
            <a:endParaRPr lang="en-US"/>
          </a:p>
        </p:txBody>
      </p:sp>
    </p:spTree>
    <p:extLst>
      <p:ext uri="{BB962C8B-B14F-4D97-AF65-F5344CB8AC3E}">
        <p14:creationId xmlns:p14="http://schemas.microsoft.com/office/powerpoint/2010/main" val="28795144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1D832-6B71-B6B3-AF39-5CFCB7D080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7D5862-8D1A-B00D-A588-3F23521304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854CCF-632A-8CA8-1476-A2D79E70AF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CFC3C83-786F-793D-409A-27F61DF58FB5}"/>
              </a:ext>
            </a:extLst>
          </p:cNvPr>
          <p:cNvSpPr>
            <a:spLocks noGrp="1"/>
          </p:cNvSpPr>
          <p:nvPr>
            <p:ph type="sldNum" sz="quarter" idx="5"/>
          </p:nvPr>
        </p:nvSpPr>
        <p:spPr/>
        <p:txBody>
          <a:bodyPr/>
          <a:lstStyle/>
          <a:p>
            <a:fld id="{E3876355-1BAB-41B0-BE7E-8302F0F621B8}" type="slidenum">
              <a:rPr lang="en-US" smtClean="0"/>
              <a:t>51</a:t>
            </a:fld>
            <a:endParaRPr lang="en-US"/>
          </a:p>
        </p:txBody>
      </p:sp>
    </p:spTree>
    <p:extLst>
      <p:ext uri="{BB962C8B-B14F-4D97-AF65-F5344CB8AC3E}">
        <p14:creationId xmlns:p14="http://schemas.microsoft.com/office/powerpoint/2010/main" val="16928191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C4D43-301D-2511-6DD9-EDC525E109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58E282B-0674-A381-B20A-CE6BF5F6F6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1881FB5-79CF-56AE-C6B6-29640B468238}"/>
              </a:ext>
            </a:extLst>
          </p:cNvPr>
          <p:cNvSpPr>
            <a:spLocks noGrp="1"/>
          </p:cNvSpPr>
          <p:nvPr>
            <p:ph type="dt" sz="half" idx="10"/>
          </p:nvPr>
        </p:nvSpPr>
        <p:spPr/>
        <p:txBody>
          <a:bodyPr/>
          <a:lstStyle/>
          <a:p>
            <a:fld id="{97AC1F93-3C90-43B7-8318-E05D42868D28}" type="datetimeFigureOut">
              <a:rPr lang="en-US" smtClean="0"/>
              <a:t>9/17/2026</a:t>
            </a:fld>
            <a:endParaRPr lang="en-US"/>
          </a:p>
        </p:txBody>
      </p:sp>
      <p:sp>
        <p:nvSpPr>
          <p:cNvPr id="5" name="Footer Placeholder 4">
            <a:extLst>
              <a:ext uri="{FF2B5EF4-FFF2-40B4-BE49-F238E27FC236}">
                <a16:creationId xmlns:a16="http://schemas.microsoft.com/office/drawing/2014/main" id="{BC26882F-6000-CD09-805A-FAE728A35F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EEAEC1-3ADD-60CD-B2CD-B45222A9142F}"/>
              </a:ext>
            </a:extLst>
          </p:cNvPr>
          <p:cNvSpPr>
            <a:spLocks noGrp="1"/>
          </p:cNvSpPr>
          <p:nvPr>
            <p:ph type="sldNum" sz="quarter" idx="12"/>
          </p:nvPr>
        </p:nvSpPr>
        <p:spPr/>
        <p:txBody>
          <a:bodyPr/>
          <a:lstStyle/>
          <a:p>
            <a:fld id="{6628F7FA-F569-43BD-882F-28928E160B7C}" type="slidenum">
              <a:rPr lang="en-US" smtClean="0"/>
              <a:t>‹#›</a:t>
            </a:fld>
            <a:endParaRPr lang="en-US"/>
          </a:p>
        </p:txBody>
      </p:sp>
    </p:spTree>
    <p:extLst>
      <p:ext uri="{BB962C8B-B14F-4D97-AF65-F5344CB8AC3E}">
        <p14:creationId xmlns:p14="http://schemas.microsoft.com/office/powerpoint/2010/main" val="115511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B1A36-6AA9-74F3-35E6-E937FE20EE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D77A63-A596-5B1F-A459-4CE8630C71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DFA50F-D45B-BE9A-ADF3-DF639E6A2A18}"/>
              </a:ext>
            </a:extLst>
          </p:cNvPr>
          <p:cNvSpPr>
            <a:spLocks noGrp="1"/>
          </p:cNvSpPr>
          <p:nvPr>
            <p:ph type="dt" sz="half" idx="10"/>
          </p:nvPr>
        </p:nvSpPr>
        <p:spPr/>
        <p:txBody>
          <a:bodyPr/>
          <a:lstStyle/>
          <a:p>
            <a:fld id="{97AC1F93-3C90-43B7-8318-E05D42868D28}" type="datetimeFigureOut">
              <a:rPr lang="en-US" smtClean="0"/>
              <a:t>9/17/2026</a:t>
            </a:fld>
            <a:endParaRPr lang="en-US"/>
          </a:p>
        </p:txBody>
      </p:sp>
      <p:sp>
        <p:nvSpPr>
          <p:cNvPr id="5" name="Footer Placeholder 4">
            <a:extLst>
              <a:ext uri="{FF2B5EF4-FFF2-40B4-BE49-F238E27FC236}">
                <a16:creationId xmlns:a16="http://schemas.microsoft.com/office/drawing/2014/main" id="{C1B2F01F-E5F5-AD81-3734-7EF1B8CE5C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DF76F5-2FBD-A7AD-7516-2C6E06C13278}"/>
              </a:ext>
            </a:extLst>
          </p:cNvPr>
          <p:cNvSpPr>
            <a:spLocks noGrp="1"/>
          </p:cNvSpPr>
          <p:nvPr>
            <p:ph type="sldNum" sz="quarter" idx="12"/>
          </p:nvPr>
        </p:nvSpPr>
        <p:spPr/>
        <p:txBody>
          <a:bodyPr/>
          <a:lstStyle/>
          <a:p>
            <a:fld id="{6628F7FA-F569-43BD-882F-28928E160B7C}" type="slidenum">
              <a:rPr lang="en-US" smtClean="0"/>
              <a:t>‹#›</a:t>
            </a:fld>
            <a:endParaRPr lang="en-US"/>
          </a:p>
        </p:txBody>
      </p:sp>
    </p:spTree>
    <p:extLst>
      <p:ext uri="{BB962C8B-B14F-4D97-AF65-F5344CB8AC3E}">
        <p14:creationId xmlns:p14="http://schemas.microsoft.com/office/powerpoint/2010/main" val="3148954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D2AF3-F903-846D-2AE4-AA05ABEE941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CFDF373-AD7E-5859-FCD1-FAED990827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FE279A2-55D0-020C-F794-70389A96272D}"/>
              </a:ext>
            </a:extLst>
          </p:cNvPr>
          <p:cNvSpPr>
            <a:spLocks noGrp="1"/>
          </p:cNvSpPr>
          <p:nvPr>
            <p:ph type="dt" sz="half" idx="10"/>
          </p:nvPr>
        </p:nvSpPr>
        <p:spPr/>
        <p:txBody>
          <a:bodyPr/>
          <a:lstStyle/>
          <a:p>
            <a:fld id="{97AC1F93-3C90-43B7-8318-E05D42868D28}" type="datetimeFigureOut">
              <a:rPr lang="en-US" smtClean="0"/>
              <a:t>9/17/2026</a:t>
            </a:fld>
            <a:endParaRPr lang="en-US"/>
          </a:p>
        </p:txBody>
      </p:sp>
      <p:sp>
        <p:nvSpPr>
          <p:cNvPr id="5" name="Footer Placeholder 4">
            <a:extLst>
              <a:ext uri="{FF2B5EF4-FFF2-40B4-BE49-F238E27FC236}">
                <a16:creationId xmlns:a16="http://schemas.microsoft.com/office/drawing/2014/main" id="{A942C7E1-9E98-4914-D56E-1BF0768204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35EF83-7FEE-380A-BF2C-F6FFEA85E09B}"/>
              </a:ext>
            </a:extLst>
          </p:cNvPr>
          <p:cNvSpPr>
            <a:spLocks noGrp="1"/>
          </p:cNvSpPr>
          <p:nvPr>
            <p:ph type="sldNum" sz="quarter" idx="12"/>
          </p:nvPr>
        </p:nvSpPr>
        <p:spPr/>
        <p:txBody>
          <a:bodyPr/>
          <a:lstStyle/>
          <a:p>
            <a:fld id="{6628F7FA-F569-43BD-882F-28928E160B7C}" type="slidenum">
              <a:rPr lang="en-US" smtClean="0"/>
              <a:t>‹#›</a:t>
            </a:fld>
            <a:endParaRPr lang="en-US"/>
          </a:p>
        </p:txBody>
      </p:sp>
    </p:spTree>
    <p:extLst>
      <p:ext uri="{BB962C8B-B14F-4D97-AF65-F5344CB8AC3E}">
        <p14:creationId xmlns:p14="http://schemas.microsoft.com/office/powerpoint/2010/main" val="1480673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54238-CA33-75CF-D89E-01FA3BF66F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46B830-F960-2F76-E716-48B2DEF59C6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C07A46B-14C2-52F0-DDF1-6B52BBC1D5F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47CD98B-9A44-046A-C0A5-ABB2D4376ED1}"/>
              </a:ext>
            </a:extLst>
          </p:cNvPr>
          <p:cNvSpPr>
            <a:spLocks noGrp="1"/>
          </p:cNvSpPr>
          <p:nvPr>
            <p:ph type="dt" sz="half" idx="10"/>
          </p:nvPr>
        </p:nvSpPr>
        <p:spPr/>
        <p:txBody>
          <a:bodyPr/>
          <a:lstStyle/>
          <a:p>
            <a:fld id="{97AC1F93-3C90-43B7-8318-E05D42868D28}" type="datetimeFigureOut">
              <a:rPr lang="en-US" smtClean="0"/>
              <a:t>9/17/2026</a:t>
            </a:fld>
            <a:endParaRPr lang="en-US"/>
          </a:p>
        </p:txBody>
      </p:sp>
      <p:sp>
        <p:nvSpPr>
          <p:cNvPr id="6" name="Footer Placeholder 5">
            <a:extLst>
              <a:ext uri="{FF2B5EF4-FFF2-40B4-BE49-F238E27FC236}">
                <a16:creationId xmlns:a16="http://schemas.microsoft.com/office/drawing/2014/main" id="{4030C7B7-9CE9-7C23-85BA-631731E3CF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AB05DE-69F2-9F66-BFEE-EB73BC2ADD82}"/>
              </a:ext>
            </a:extLst>
          </p:cNvPr>
          <p:cNvSpPr>
            <a:spLocks noGrp="1"/>
          </p:cNvSpPr>
          <p:nvPr>
            <p:ph type="sldNum" sz="quarter" idx="12"/>
          </p:nvPr>
        </p:nvSpPr>
        <p:spPr/>
        <p:txBody>
          <a:bodyPr/>
          <a:lstStyle/>
          <a:p>
            <a:fld id="{6628F7FA-F569-43BD-882F-28928E160B7C}" type="slidenum">
              <a:rPr lang="en-US" smtClean="0"/>
              <a:t>‹#›</a:t>
            </a:fld>
            <a:endParaRPr lang="en-US"/>
          </a:p>
        </p:txBody>
      </p:sp>
    </p:spTree>
    <p:extLst>
      <p:ext uri="{BB962C8B-B14F-4D97-AF65-F5344CB8AC3E}">
        <p14:creationId xmlns:p14="http://schemas.microsoft.com/office/powerpoint/2010/main" val="1244913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E823C-BCDA-AD5A-765A-F885DB91CB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1A2386-0D6D-05C3-4C42-98C0D3B117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E2DB5F2-1987-7CCD-75FD-9E25BAD1AEF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CCD32C0-42B3-EE53-8DD1-57AAA687EB8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FF88A94-3D3E-CABF-1A6A-3E6930280C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9828232-B72B-A313-9B23-DBE2CA1D6497}"/>
              </a:ext>
            </a:extLst>
          </p:cNvPr>
          <p:cNvSpPr>
            <a:spLocks noGrp="1"/>
          </p:cNvSpPr>
          <p:nvPr>
            <p:ph type="dt" sz="half" idx="10"/>
          </p:nvPr>
        </p:nvSpPr>
        <p:spPr/>
        <p:txBody>
          <a:bodyPr/>
          <a:lstStyle/>
          <a:p>
            <a:fld id="{97AC1F93-3C90-43B7-8318-E05D42868D28}" type="datetimeFigureOut">
              <a:rPr lang="en-US" smtClean="0"/>
              <a:t>9/17/2026</a:t>
            </a:fld>
            <a:endParaRPr lang="en-US"/>
          </a:p>
        </p:txBody>
      </p:sp>
      <p:sp>
        <p:nvSpPr>
          <p:cNvPr id="8" name="Footer Placeholder 7">
            <a:extLst>
              <a:ext uri="{FF2B5EF4-FFF2-40B4-BE49-F238E27FC236}">
                <a16:creationId xmlns:a16="http://schemas.microsoft.com/office/drawing/2014/main" id="{AA2707A7-486C-AC49-F22B-DD0E4C79270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9C2B8CC-CFF5-8868-0547-E8D0540EAB76}"/>
              </a:ext>
            </a:extLst>
          </p:cNvPr>
          <p:cNvSpPr>
            <a:spLocks noGrp="1"/>
          </p:cNvSpPr>
          <p:nvPr>
            <p:ph type="sldNum" sz="quarter" idx="12"/>
          </p:nvPr>
        </p:nvSpPr>
        <p:spPr/>
        <p:txBody>
          <a:bodyPr/>
          <a:lstStyle/>
          <a:p>
            <a:fld id="{6628F7FA-F569-43BD-882F-28928E160B7C}" type="slidenum">
              <a:rPr lang="en-US" smtClean="0"/>
              <a:t>‹#›</a:t>
            </a:fld>
            <a:endParaRPr lang="en-US"/>
          </a:p>
        </p:txBody>
      </p:sp>
    </p:spTree>
    <p:extLst>
      <p:ext uri="{BB962C8B-B14F-4D97-AF65-F5344CB8AC3E}">
        <p14:creationId xmlns:p14="http://schemas.microsoft.com/office/powerpoint/2010/main" val="3876762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218BF-B116-D62F-71D8-FBCC35C770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40E7330-BA7C-4663-AEC1-1472A0E55155}"/>
              </a:ext>
            </a:extLst>
          </p:cNvPr>
          <p:cNvSpPr>
            <a:spLocks noGrp="1"/>
          </p:cNvSpPr>
          <p:nvPr>
            <p:ph type="dt" sz="half" idx="10"/>
          </p:nvPr>
        </p:nvSpPr>
        <p:spPr/>
        <p:txBody>
          <a:bodyPr/>
          <a:lstStyle/>
          <a:p>
            <a:fld id="{97AC1F93-3C90-43B7-8318-E05D42868D28}" type="datetimeFigureOut">
              <a:rPr lang="en-US" smtClean="0"/>
              <a:t>9/17/2026</a:t>
            </a:fld>
            <a:endParaRPr lang="en-US"/>
          </a:p>
        </p:txBody>
      </p:sp>
      <p:sp>
        <p:nvSpPr>
          <p:cNvPr id="4" name="Footer Placeholder 3">
            <a:extLst>
              <a:ext uri="{FF2B5EF4-FFF2-40B4-BE49-F238E27FC236}">
                <a16:creationId xmlns:a16="http://schemas.microsoft.com/office/drawing/2014/main" id="{67E20636-4524-95BB-63B5-E06594ECB1D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43990B-62D2-A97B-891F-25D6E0667ED6}"/>
              </a:ext>
            </a:extLst>
          </p:cNvPr>
          <p:cNvSpPr>
            <a:spLocks noGrp="1"/>
          </p:cNvSpPr>
          <p:nvPr>
            <p:ph type="sldNum" sz="quarter" idx="12"/>
          </p:nvPr>
        </p:nvSpPr>
        <p:spPr/>
        <p:txBody>
          <a:bodyPr/>
          <a:lstStyle/>
          <a:p>
            <a:fld id="{6628F7FA-F569-43BD-882F-28928E160B7C}" type="slidenum">
              <a:rPr lang="en-US" smtClean="0"/>
              <a:t>‹#›</a:t>
            </a:fld>
            <a:endParaRPr lang="en-US"/>
          </a:p>
        </p:txBody>
      </p:sp>
    </p:spTree>
    <p:extLst>
      <p:ext uri="{BB962C8B-B14F-4D97-AF65-F5344CB8AC3E}">
        <p14:creationId xmlns:p14="http://schemas.microsoft.com/office/powerpoint/2010/main" val="4030669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AEF3B10-81BB-B883-E59F-E8A97AE9C827}"/>
              </a:ext>
            </a:extLst>
          </p:cNvPr>
          <p:cNvSpPr>
            <a:spLocks noGrp="1"/>
          </p:cNvSpPr>
          <p:nvPr>
            <p:ph type="dt" sz="half" idx="10"/>
          </p:nvPr>
        </p:nvSpPr>
        <p:spPr/>
        <p:txBody>
          <a:bodyPr/>
          <a:lstStyle/>
          <a:p>
            <a:fld id="{97AC1F93-3C90-43B7-8318-E05D42868D28}" type="datetimeFigureOut">
              <a:rPr lang="en-US" smtClean="0"/>
              <a:t>9/17/2026</a:t>
            </a:fld>
            <a:endParaRPr lang="en-US"/>
          </a:p>
        </p:txBody>
      </p:sp>
      <p:sp>
        <p:nvSpPr>
          <p:cNvPr id="3" name="Footer Placeholder 2">
            <a:extLst>
              <a:ext uri="{FF2B5EF4-FFF2-40B4-BE49-F238E27FC236}">
                <a16:creationId xmlns:a16="http://schemas.microsoft.com/office/drawing/2014/main" id="{FE99DCD8-7A7E-9F95-5963-51A8E6184AF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A60E10B-DFD2-0E40-DF10-19D4A6F5CE84}"/>
              </a:ext>
            </a:extLst>
          </p:cNvPr>
          <p:cNvSpPr>
            <a:spLocks noGrp="1"/>
          </p:cNvSpPr>
          <p:nvPr>
            <p:ph type="sldNum" sz="quarter" idx="12"/>
          </p:nvPr>
        </p:nvSpPr>
        <p:spPr/>
        <p:txBody>
          <a:bodyPr/>
          <a:lstStyle/>
          <a:p>
            <a:fld id="{6628F7FA-F569-43BD-882F-28928E160B7C}" type="slidenum">
              <a:rPr lang="en-US" smtClean="0"/>
              <a:t>‹#›</a:t>
            </a:fld>
            <a:endParaRPr lang="en-US"/>
          </a:p>
        </p:txBody>
      </p:sp>
    </p:spTree>
    <p:extLst>
      <p:ext uri="{BB962C8B-B14F-4D97-AF65-F5344CB8AC3E}">
        <p14:creationId xmlns:p14="http://schemas.microsoft.com/office/powerpoint/2010/main" val="868189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188B3-05A5-7186-3362-E854EC83E1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75E572-D6F4-058E-66AA-11A436E27D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1EFACE8-EC3E-5A7B-B44B-409791F655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8B0664-EB49-1F7C-CDF5-453FD359F7FF}"/>
              </a:ext>
            </a:extLst>
          </p:cNvPr>
          <p:cNvSpPr>
            <a:spLocks noGrp="1"/>
          </p:cNvSpPr>
          <p:nvPr>
            <p:ph type="dt" sz="half" idx="10"/>
          </p:nvPr>
        </p:nvSpPr>
        <p:spPr/>
        <p:txBody>
          <a:bodyPr/>
          <a:lstStyle/>
          <a:p>
            <a:fld id="{97AC1F93-3C90-43B7-8318-E05D42868D28}" type="datetimeFigureOut">
              <a:rPr lang="en-US" smtClean="0"/>
              <a:t>9/17/2026</a:t>
            </a:fld>
            <a:endParaRPr lang="en-US"/>
          </a:p>
        </p:txBody>
      </p:sp>
      <p:sp>
        <p:nvSpPr>
          <p:cNvPr id="6" name="Footer Placeholder 5">
            <a:extLst>
              <a:ext uri="{FF2B5EF4-FFF2-40B4-BE49-F238E27FC236}">
                <a16:creationId xmlns:a16="http://schemas.microsoft.com/office/drawing/2014/main" id="{5F30DB0D-6186-12D9-C83B-DAE64EE3E9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2243F3-AE16-2A96-10E1-FF1DD887E770}"/>
              </a:ext>
            </a:extLst>
          </p:cNvPr>
          <p:cNvSpPr>
            <a:spLocks noGrp="1"/>
          </p:cNvSpPr>
          <p:nvPr>
            <p:ph type="sldNum" sz="quarter" idx="12"/>
          </p:nvPr>
        </p:nvSpPr>
        <p:spPr/>
        <p:txBody>
          <a:bodyPr/>
          <a:lstStyle/>
          <a:p>
            <a:fld id="{6628F7FA-F569-43BD-882F-28928E160B7C}" type="slidenum">
              <a:rPr lang="en-US" smtClean="0"/>
              <a:t>‹#›</a:t>
            </a:fld>
            <a:endParaRPr lang="en-US"/>
          </a:p>
        </p:txBody>
      </p:sp>
    </p:spTree>
    <p:extLst>
      <p:ext uri="{BB962C8B-B14F-4D97-AF65-F5344CB8AC3E}">
        <p14:creationId xmlns:p14="http://schemas.microsoft.com/office/powerpoint/2010/main" val="2330009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65779-117E-40BF-85EE-A61CB71104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E12D52B-5F25-E0A0-1890-117D0B999C5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07ABB8C-D819-5BD9-5922-2B93B69A40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D6A947-FEFB-85E1-1C58-BD30A24D0FEF}"/>
              </a:ext>
            </a:extLst>
          </p:cNvPr>
          <p:cNvSpPr>
            <a:spLocks noGrp="1"/>
          </p:cNvSpPr>
          <p:nvPr>
            <p:ph type="dt" sz="half" idx="10"/>
          </p:nvPr>
        </p:nvSpPr>
        <p:spPr/>
        <p:txBody>
          <a:bodyPr/>
          <a:lstStyle/>
          <a:p>
            <a:fld id="{97AC1F93-3C90-43B7-8318-E05D42868D28}" type="datetimeFigureOut">
              <a:rPr lang="en-US" smtClean="0"/>
              <a:t>9/17/2026</a:t>
            </a:fld>
            <a:endParaRPr lang="en-US"/>
          </a:p>
        </p:txBody>
      </p:sp>
      <p:sp>
        <p:nvSpPr>
          <p:cNvPr id="6" name="Footer Placeholder 5">
            <a:extLst>
              <a:ext uri="{FF2B5EF4-FFF2-40B4-BE49-F238E27FC236}">
                <a16:creationId xmlns:a16="http://schemas.microsoft.com/office/drawing/2014/main" id="{828DC14C-433E-0C02-6F88-E4FE205817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9053CC-7D89-C1F9-FA9D-A2E3A9BC542B}"/>
              </a:ext>
            </a:extLst>
          </p:cNvPr>
          <p:cNvSpPr>
            <a:spLocks noGrp="1"/>
          </p:cNvSpPr>
          <p:nvPr>
            <p:ph type="sldNum" sz="quarter" idx="12"/>
          </p:nvPr>
        </p:nvSpPr>
        <p:spPr/>
        <p:txBody>
          <a:bodyPr/>
          <a:lstStyle/>
          <a:p>
            <a:fld id="{6628F7FA-F569-43BD-882F-28928E160B7C}" type="slidenum">
              <a:rPr lang="en-US" smtClean="0"/>
              <a:t>‹#›</a:t>
            </a:fld>
            <a:endParaRPr lang="en-US"/>
          </a:p>
        </p:txBody>
      </p:sp>
    </p:spTree>
    <p:extLst>
      <p:ext uri="{BB962C8B-B14F-4D97-AF65-F5344CB8AC3E}">
        <p14:creationId xmlns:p14="http://schemas.microsoft.com/office/powerpoint/2010/main" val="2692384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ED717-628F-3CE5-F214-0DFBF85AB00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3315335-8225-03AA-31E8-51D3EC1771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0D74DB-E253-BD89-CE59-3A5676DA9697}"/>
              </a:ext>
            </a:extLst>
          </p:cNvPr>
          <p:cNvSpPr>
            <a:spLocks noGrp="1"/>
          </p:cNvSpPr>
          <p:nvPr>
            <p:ph type="dt" sz="half" idx="10"/>
          </p:nvPr>
        </p:nvSpPr>
        <p:spPr/>
        <p:txBody>
          <a:bodyPr/>
          <a:lstStyle/>
          <a:p>
            <a:fld id="{97AC1F93-3C90-43B7-8318-E05D42868D28}" type="datetimeFigureOut">
              <a:rPr lang="en-US" smtClean="0"/>
              <a:t>9/17/2026</a:t>
            </a:fld>
            <a:endParaRPr lang="en-US"/>
          </a:p>
        </p:txBody>
      </p:sp>
      <p:sp>
        <p:nvSpPr>
          <p:cNvPr id="5" name="Footer Placeholder 4">
            <a:extLst>
              <a:ext uri="{FF2B5EF4-FFF2-40B4-BE49-F238E27FC236}">
                <a16:creationId xmlns:a16="http://schemas.microsoft.com/office/drawing/2014/main" id="{CC947A3E-3B82-F1E1-90C8-C5B7D1E280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E9ACB6-FBDB-23FE-CF85-ECDAD2832351}"/>
              </a:ext>
            </a:extLst>
          </p:cNvPr>
          <p:cNvSpPr>
            <a:spLocks noGrp="1"/>
          </p:cNvSpPr>
          <p:nvPr>
            <p:ph type="sldNum" sz="quarter" idx="12"/>
          </p:nvPr>
        </p:nvSpPr>
        <p:spPr/>
        <p:txBody>
          <a:bodyPr/>
          <a:lstStyle/>
          <a:p>
            <a:fld id="{6628F7FA-F569-43BD-882F-28928E160B7C}" type="slidenum">
              <a:rPr lang="en-US" smtClean="0"/>
              <a:t>‹#›</a:t>
            </a:fld>
            <a:endParaRPr lang="en-US"/>
          </a:p>
        </p:txBody>
      </p:sp>
    </p:spTree>
    <p:extLst>
      <p:ext uri="{BB962C8B-B14F-4D97-AF65-F5344CB8AC3E}">
        <p14:creationId xmlns:p14="http://schemas.microsoft.com/office/powerpoint/2010/main" val="2112138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5A8EEC-8D21-DAEE-032B-13BA3582036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0E5F52-50BF-248B-0A42-D5A99DC3CCD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445DA0-398B-0C6D-D3E6-1920116D6812}"/>
              </a:ext>
            </a:extLst>
          </p:cNvPr>
          <p:cNvSpPr>
            <a:spLocks noGrp="1"/>
          </p:cNvSpPr>
          <p:nvPr>
            <p:ph type="dt" sz="half" idx="10"/>
          </p:nvPr>
        </p:nvSpPr>
        <p:spPr/>
        <p:txBody>
          <a:bodyPr/>
          <a:lstStyle/>
          <a:p>
            <a:fld id="{97AC1F93-3C90-43B7-8318-E05D42868D28}" type="datetimeFigureOut">
              <a:rPr lang="en-US" smtClean="0"/>
              <a:t>9/17/2026</a:t>
            </a:fld>
            <a:endParaRPr lang="en-US"/>
          </a:p>
        </p:txBody>
      </p:sp>
      <p:sp>
        <p:nvSpPr>
          <p:cNvPr id="5" name="Footer Placeholder 4">
            <a:extLst>
              <a:ext uri="{FF2B5EF4-FFF2-40B4-BE49-F238E27FC236}">
                <a16:creationId xmlns:a16="http://schemas.microsoft.com/office/drawing/2014/main" id="{DDAC4784-BCAD-13FE-6A8F-CE2C6FF365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67A886-B73B-8170-B29C-CFD185421BE9}"/>
              </a:ext>
            </a:extLst>
          </p:cNvPr>
          <p:cNvSpPr>
            <a:spLocks noGrp="1"/>
          </p:cNvSpPr>
          <p:nvPr>
            <p:ph type="sldNum" sz="quarter" idx="12"/>
          </p:nvPr>
        </p:nvSpPr>
        <p:spPr/>
        <p:txBody>
          <a:bodyPr/>
          <a:lstStyle/>
          <a:p>
            <a:fld id="{6628F7FA-F569-43BD-882F-28928E160B7C}" type="slidenum">
              <a:rPr lang="en-US" smtClean="0"/>
              <a:t>‹#›</a:t>
            </a:fld>
            <a:endParaRPr lang="en-US"/>
          </a:p>
        </p:txBody>
      </p:sp>
    </p:spTree>
    <p:extLst>
      <p:ext uri="{BB962C8B-B14F-4D97-AF65-F5344CB8AC3E}">
        <p14:creationId xmlns:p14="http://schemas.microsoft.com/office/powerpoint/2010/main" val="2454432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659379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EC8D72-5DF3-42EE-D956-B8B61A796F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700A7C8-3F5F-4C31-EEE4-AE9BD2215B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9DD1B8-111C-4B02-096B-72A7C1574A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AC1F93-3C90-43B7-8318-E05D42868D28}" type="datetimeFigureOut">
              <a:rPr lang="en-US" smtClean="0"/>
              <a:t>9/17/2026</a:t>
            </a:fld>
            <a:endParaRPr lang="en-US"/>
          </a:p>
        </p:txBody>
      </p:sp>
      <p:sp>
        <p:nvSpPr>
          <p:cNvPr id="5" name="Footer Placeholder 4">
            <a:extLst>
              <a:ext uri="{FF2B5EF4-FFF2-40B4-BE49-F238E27FC236}">
                <a16:creationId xmlns:a16="http://schemas.microsoft.com/office/drawing/2014/main" id="{86559E36-C85B-F6C7-69BE-ABFD8BD2D8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8FAEF32-FBEA-C40D-32E9-F54A14B14B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28F7FA-F569-43BD-882F-28928E160B7C}" type="slidenum">
              <a:rPr lang="en-US" smtClean="0"/>
              <a:t>‹#›</a:t>
            </a:fld>
            <a:endParaRPr lang="en-US"/>
          </a:p>
        </p:txBody>
      </p:sp>
    </p:spTree>
    <p:extLst>
      <p:ext uri="{BB962C8B-B14F-4D97-AF65-F5344CB8AC3E}">
        <p14:creationId xmlns:p14="http://schemas.microsoft.com/office/powerpoint/2010/main" val="16613483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www.ema.europa.eu/en/documents/other/product-management-service-pms-frequently-asked-questions-faqs_en.pdf"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svg"/></Relationships>
</file>

<file path=ppt/slides/_rels/slide4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4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9000"/>
          </a:schemeClr>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3C6BCD5E-4AA5-C46E-12D8-94A5EA093DF0}"/>
              </a:ext>
            </a:extLst>
          </p:cNvPr>
          <p:cNvPicPr>
            <a:picLocks noChangeAspect="1"/>
          </p:cNvPicPr>
          <p:nvPr/>
        </p:nvPicPr>
        <p:blipFill>
          <a:blip r:embed="rId2"/>
          <a:stretch>
            <a:fillRect/>
          </a:stretch>
        </p:blipFill>
        <p:spPr>
          <a:xfrm>
            <a:off x="47625" y="61912"/>
            <a:ext cx="12134850" cy="6734175"/>
          </a:xfrm>
          <a:prstGeom prst="rect">
            <a:avLst/>
          </a:prstGeom>
        </p:spPr>
      </p:pic>
      <p:sp>
        <p:nvSpPr>
          <p:cNvPr id="2" name="Title 1">
            <a:extLst>
              <a:ext uri="{FF2B5EF4-FFF2-40B4-BE49-F238E27FC236}">
                <a16:creationId xmlns:a16="http://schemas.microsoft.com/office/drawing/2014/main" id="{F65A6532-E9AC-1E7B-BB45-D01462E37B94}"/>
              </a:ext>
            </a:extLst>
          </p:cNvPr>
          <p:cNvSpPr>
            <a:spLocks noGrp="1"/>
          </p:cNvSpPr>
          <p:nvPr>
            <p:ph type="ctrTitle"/>
          </p:nvPr>
        </p:nvSpPr>
        <p:spPr>
          <a:xfrm>
            <a:off x="443537" y="3195885"/>
            <a:ext cx="9144000" cy="896322"/>
          </a:xfrm>
        </p:spPr>
        <p:txBody>
          <a:bodyPr>
            <a:normAutofit fontScale="90000"/>
          </a:bodyPr>
          <a:lstStyle/>
          <a:p>
            <a:pPr algn="l"/>
            <a:r>
              <a:rPr lang="hu-HU" dirty="0">
                <a:solidFill>
                  <a:srgbClr val="8D8E8D"/>
                </a:solidFill>
                <a:latin typeface="Roboto" panose="02000000000000000000" pitchFamily="2" charset="0"/>
                <a:ea typeface="Roboto" panose="02000000000000000000" pitchFamily="2" charset="0"/>
                <a:cs typeface="Roboto" panose="02000000000000000000" pitchFamily="2" charset="0"/>
              </a:rPr>
              <a:t>Release walkthrough</a:t>
            </a:r>
            <a:br>
              <a:rPr lang="hu-HU" dirty="0">
                <a:solidFill>
                  <a:srgbClr val="8D8E8D"/>
                </a:solidFill>
                <a:latin typeface="Roboto" panose="02000000000000000000" pitchFamily="2" charset="0"/>
                <a:ea typeface="Roboto" panose="02000000000000000000" pitchFamily="2" charset="0"/>
                <a:cs typeface="Roboto" panose="02000000000000000000" pitchFamily="2" charset="0"/>
              </a:rPr>
            </a:br>
            <a:r>
              <a:rPr lang="en-US" dirty="0">
                <a:solidFill>
                  <a:srgbClr val="8D8E8D"/>
                </a:solidFill>
                <a:latin typeface="Roboto" panose="02000000000000000000" pitchFamily="2" charset="0"/>
                <a:ea typeface="Roboto" panose="02000000000000000000" pitchFamily="2" charset="0"/>
                <a:cs typeface="Roboto" panose="02000000000000000000" pitchFamily="2" charset="0"/>
              </a:rPr>
              <a:t>2026.2</a:t>
            </a:r>
          </a:p>
        </p:txBody>
      </p:sp>
      <p:pic>
        <p:nvPicPr>
          <p:cNvPr id="4" name="Picture 3" descr="A picture containing text, clipart&#10;&#10;Description automatically generated">
            <a:extLst>
              <a:ext uri="{FF2B5EF4-FFF2-40B4-BE49-F238E27FC236}">
                <a16:creationId xmlns:a16="http://schemas.microsoft.com/office/drawing/2014/main" id="{ABBF2D4F-8E5A-E9EF-6ACB-13ABC14D39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806" y="562608"/>
            <a:ext cx="6279388" cy="1142902"/>
          </a:xfrm>
          <a:prstGeom prst="rect">
            <a:avLst/>
          </a:prstGeom>
          <a:noFill/>
        </p:spPr>
      </p:pic>
    </p:spTree>
    <p:extLst>
      <p:ext uri="{BB962C8B-B14F-4D97-AF65-F5344CB8AC3E}">
        <p14:creationId xmlns:p14="http://schemas.microsoft.com/office/powerpoint/2010/main" val="1584669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1105660-944C-1816-22EE-E8EEBBE17BFD}"/>
              </a:ext>
            </a:extLst>
          </p:cNvPr>
          <p:cNvSpPr/>
          <p:nvPr/>
        </p:nvSpPr>
        <p:spPr>
          <a:xfrm>
            <a:off x="1507784" y="3830068"/>
            <a:ext cx="4630366" cy="2286000"/>
          </a:xfrm>
          <a:prstGeom prst="rect">
            <a:avLst/>
          </a:prstGeom>
          <a:solidFill>
            <a:srgbClr val="00B0F0">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26966956-4F61-E9FB-579D-09419EC53A04}"/>
              </a:ext>
            </a:extLst>
          </p:cNvPr>
          <p:cNvSpPr/>
          <p:nvPr/>
        </p:nvSpPr>
        <p:spPr>
          <a:xfrm>
            <a:off x="6264609" y="1442834"/>
            <a:ext cx="4630366" cy="2286000"/>
          </a:xfrm>
          <a:prstGeom prst="rect">
            <a:avLst/>
          </a:prstGeom>
          <a:solidFill>
            <a:schemeClr val="accent2">
              <a:lumMod val="75000"/>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416BC41-C5D0-60B5-CDB6-7D665E3E3623}"/>
              </a:ext>
            </a:extLst>
          </p:cNvPr>
          <p:cNvSpPr/>
          <p:nvPr/>
        </p:nvSpPr>
        <p:spPr>
          <a:xfrm>
            <a:off x="6287308" y="3830068"/>
            <a:ext cx="4630366" cy="2286000"/>
          </a:xfrm>
          <a:prstGeom prst="rect">
            <a:avLst/>
          </a:prstGeom>
          <a:solidFill>
            <a:schemeClr val="accent3">
              <a:lumMod val="75000"/>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4223BBE-0458-2C13-1E6B-89E1A7700043}"/>
              </a:ext>
            </a:extLst>
          </p:cNvPr>
          <p:cNvSpPr/>
          <p:nvPr/>
        </p:nvSpPr>
        <p:spPr>
          <a:xfrm>
            <a:off x="1507784" y="1459149"/>
            <a:ext cx="4630366" cy="2286000"/>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B29790-A8A7-9B6A-2E36-257F1F87FB45}"/>
              </a:ext>
            </a:extLst>
          </p:cNvPr>
          <p:cNvSpPr>
            <a:spLocks noGrp="1"/>
          </p:cNvSpPr>
          <p:nvPr>
            <p:ph type="title"/>
          </p:nvPr>
        </p:nvSpPr>
        <p:spPr>
          <a:xfrm>
            <a:off x="396411" y="282932"/>
            <a:ext cx="10515600" cy="1001338"/>
          </a:xfrm>
        </p:spPr>
        <p:txBody>
          <a:bodyPr>
            <a:normAutofit/>
          </a:bodyPr>
          <a:lstStyle/>
          <a:p>
            <a:r>
              <a:rPr lang="hu-HU" sz="4000" dirty="0">
                <a:solidFill>
                  <a:srgbClr val="00B0F0"/>
                </a:solidFill>
                <a:latin typeface="Roboto" panose="02000000000000000000" pitchFamily="2" charset="0"/>
                <a:ea typeface="Roboto" panose="02000000000000000000" pitchFamily="2" charset="0"/>
                <a:cs typeface="Roboto" panose="02000000000000000000" pitchFamily="2" charset="0"/>
              </a:rPr>
              <a:t>Table of contents</a:t>
            </a:r>
            <a:endParaRPr lang="en-US" sz="4000" dirty="0">
              <a:solidFill>
                <a:srgbClr val="00B0F0"/>
              </a:solidFill>
              <a:latin typeface="Roboto" panose="02000000000000000000" pitchFamily="2" charset="0"/>
              <a:ea typeface="Roboto" panose="02000000000000000000" pitchFamily="2" charset="0"/>
              <a:cs typeface="Roboto" panose="02000000000000000000" pitchFamily="2" charset="0"/>
            </a:endParaRPr>
          </a:p>
        </p:txBody>
      </p:sp>
      <p:sp>
        <p:nvSpPr>
          <p:cNvPr id="15" name="TextBox 14">
            <a:extLst>
              <a:ext uri="{FF2B5EF4-FFF2-40B4-BE49-F238E27FC236}">
                <a16:creationId xmlns:a16="http://schemas.microsoft.com/office/drawing/2014/main" id="{28C72597-6A50-3C88-CFBF-F644B77D0A8B}"/>
              </a:ext>
            </a:extLst>
          </p:cNvPr>
          <p:cNvSpPr txBox="1"/>
          <p:nvPr/>
        </p:nvSpPr>
        <p:spPr>
          <a:xfrm>
            <a:off x="1760704" y="1833747"/>
            <a:ext cx="3608962" cy="3231654"/>
          </a:xfrm>
          <a:prstGeom prst="rect">
            <a:avLst/>
          </a:prstGeom>
          <a:noFill/>
        </p:spPr>
        <p:txBody>
          <a:bodyPr wrap="square" rtlCol="0">
            <a:spAutoFit/>
          </a:bodyPr>
          <a:lstStyle/>
          <a:p>
            <a:r>
              <a:rPr lang="hu-HU" sz="2400" dirty="0">
                <a:solidFill>
                  <a:srgbClr val="00B0F0"/>
                </a:solidFill>
                <a:latin typeface="Roboto" panose="02000000000000000000" pitchFamily="2" charset="0"/>
                <a:ea typeface="Roboto" panose="02000000000000000000" pitchFamily="2" charset="0"/>
                <a:cs typeface="Roboto" panose="02000000000000000000" pitchFamily="2" charset="0"/>
              </a:rPr>
              <a:t>Source Products</a:t>
            </a:r>
          </a:p>
          <a:p>
            <a:pPr lvl="1"/>
            <a:r>
              <a:rPr lang="hu-HU" sz="2000" dirty="0">
                <a:latin typeface="Roboto" panose="02000000000000000000" pitchFamily="2" charset="0"/>
                <a:ea typeface="Roboto" panose="02000000000000000000" pitchFamily="2" charset="0"/>
                <a:cs typeface="Roboto" panose="02000000000000000000" pitchFamily="2" charset="0"/>
              </a:rPr>
              <a:t>Extend Product Module</a:t>
            </a:r>
          </a:p>
          <a:p>
            <a:pPr lvl="1"/>
            <a:r>
              <a:rPr lang="hu-HU" sz="2000" dirty="0">
                <a:latin typeface="Roboto" panose="02000000000000000000" pitchFamily="2" charset="0"/>
                <a:ea typeface="Roboto" panose="02000000000000000000" pitchFamily="2" charset="0"/>
                <a:cs typeface="Roboto" panose="02000000000000000000" pitchFamily="2" charset="0"/>
              </a:rPr>
              <a:t>Import Products via Excel</a:t>
            </a:r>
          </a:p>
          <a:p>
            <a:pPr lvl="1"/>
            <a:r>
              <a:rPr lang="hu-HU" sz="2000" dirty="0">
                <a:latin typeface="Roboto" panose="02000000000000000000" pitchFamily="2" charset="0"/>
                <a:ea typeface="Roboto" panose="02000000000000000000" pitchFamily="2" charset="0"/>
                <a:cs typeface="Roboto" panose="02000000000000000000" pitchFamily="2" charset="0"/>
              </a:rPr>
              <a:t>MA Number matching</a:t>
            </a:r>
          </a:p>
          <a:p>
            <a:pPr marL="285750" indent="-285750">
              <a:buFontTx/>
              <a:buChar char="-"/>
            </a:pPr>
            <a:endParaRPr lang="hu-HU" sz="2400" dirty="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endParaRPr lang="hu-HU" sz="2400" dirty="0">
              <a:latin typeface="Roboto" panose="02000000000000000000" pitchFamily="2" charset="0"/>
              <a:ea typeface="Roboto" panose="02000000000000000000" pitchFamily="2" charset="0"/>
              <a:cs typeface="Roboto" panose="02000000000000000000" pitchFamily="2" charset="0"/>
            </a:endParaRPr>
          </a:p>
          <a:p>
            <a:pPr marL="285750" indent="-285750">
              <a:buFontTx/>
              <a:buChar char="-"/>
            </a:pPr>
            <a:endParaRPr lang="hu-HU" sz="2400" dirty="0">
              <a:latin typeface="Roboto" panose="02000000000000000000" pitchFamily="2" charset="0"/>
              <a:ea typeface="Roboto" panose="02000000000000000000" pitchFamily="2" charset="0"/>
              <a:cs typeface="Roboto" panose="02000000000000000000" pitchFamily="2" charset="0"/>
            </a:endParaRPr>
          </a:p>
          <a:p>
            <a:pPr marL="285750" indent="-285750">
              <a:buFontTx/>
              <a:buChar char="-"/>
            </a:pPr>
            <a:endParaRPr lang="hu-HU" sz="2400" dirty="0">
              <a:latin typeface="Roboto" panose="02000000000000000000" pitchFamily="2" charset="0"/>
              <a:ea typeface="Roboto" panose="02000000000000000000" pitchFamily="2" charset="0"/>
              <a:cs typeface="Roboto" panose="02000000000000000000" pitchFamily="2" charset="0"/>
            </a:endParaRPr>
          </a:p>
          <a:p>
            <a:endParaRPr lang="en-US" sz="2400" dirty="0">
              <a:latin typeface="Roboto" panose="02000000000000000000" pitchFamily="2" charset="0"/>
              <a:ea typeface="Roboto" panose="02000000000000000000" pitchFamily="2" charset="0"/>
              <a:cs typeface="Roboto" panose="02000000000000000000" pitchFamily="2" charset="0"/>
            </a:endParaRPr>
          </a:p>
        </p:txBody>
      </p:sp>
      <p:sp>
        <p:nvSpPr>
          <p:cNvPr id="17" name="TextBox 16">
            <a:extLst>
              <a:ext uri="{FF2B5EF4-FFF2-40B4-BE49-F238E27FC236}">
                <a16:creationId xmlns:a16="http://schemas.microsoft.com/office/drawing/2014/main" id="{B788398D-F2D2-ECBE-523F-33FB11DE5E50}"/>
              </a:ext>
            </a:extLst>
          </p:cNvPr>
          <p:cNvSpPr txBox="1"/>
          <p:nvPr/>
        </p:nvSpPr>
        <p:spPr>
          <a:xfrm>
            <a:off x="1755839" y="4217421"/>
            <a:ext cx="4134256" cy="2062103"/>
          </a:xfrm>
          <a:prstGeom prst="rect">
            <a:avLst/>
          </a:prstGeom>
          <a:noFill/>
        </p:spPr>
        <p:txBody>
          <a:bodyPr wrap="square" rtlCol="0">
            <a:spAutoFit/>
          </a:bodyPr>
          <a:lstStyle/>
          <a:p>
            <a:r>
              <a:rPr lang="hu-HU" sz="2400" dirty="0">
                <a:solidFill>
                  <a:srgbClr val="00B0F0"/>
                </a:solidFill>
                <a:latin typeface="Roboto" panose="02000000000000000000" pitchFamily="2" charset="0"/>
                <a:ea typeface="Roboto" panose="02000000000000000000" pitchFamily="2" charset="0"/>
                <a:cs typeface="Roboto" panose="02000000000000000000" pitchFamily="2" charset="0"/>
              </a:rPr>
              <a:t>Target Products</a:t>
            </a:r>
          </a:p>
          <a:p>
            <a:pPr lvl="1"/>
            <a:r>
              <a:rPr lang="hu-HU" sz="2000" dirty="0">
                <a:latin typeface="Roboto" panose="02000000000000000000" pitchFamily="2" charset="0"/>
                <a:ea typeface="Roboto" panose="02000000000000000000" pitchFamily="2" charset="0"/>
                <a:cs typeface="Roboto" panose="02000000000000000000" pitchFamily="2" charset="0"/>
              </a:rPr>
              <a:t>Extend Target Module</a:t>
            </a:r>
          </a:p>
          <a:p>
            <a:pPr lvl="1"/>
            <a:r>
              <a:rPr lang="hu-HU" sz="2000" dirty="0">
                <a:latin typeface="Roboto" panose="02000000000000000000" pitchFamily="2" charset="0"/>
                <a:ea typeface="Roboto" panose="02000000000000000000" pitchFamily="2" charset="0"/>
                <a:cs typeface="Roboto" panose="02000000000000000000" pitchFamily="2" charset="0"/>
              </a:rPr>
              <a:t>New Product Insight</a:t>
            </a:r>
          </a:p>
          <a:p>
            <a:pPr lvl="1"/>
            <a:r>
              <a:rPr lang="hu-HU" sz="2000" dirty="0">
                <a:latin typeface="Roboto" panose="02000000000000000000" pitchFamily="2" charset="0"/>
                <a:ea typeface="Roboto" panose="02000000000000000000" pitchFamily="2" charset="0"/>
                <a:cs typeface="Roboto" panose="02000000000000000000" pitchFamily="2" charset="0"/>
              </a:rPr>
              <a:t>Remove IS, LI, NO Products from CAPs</a:t>
            </a:r>
          </a:p>
          <a:p>
            <a:endParaRPr lang="en-US" sz="2400" dirty="0">
              <a:latin typeface="Roboto" panose="02000000000000000000" pitchFamily="2" charset="0"/>
              <a:ea typeface="Roboto" panose="02000000000000000000" pitchFamily="2" charset="0"/>
              <a:cs typeface="Roboto" panose="02000000000000000000" pitchFamily="2" charset="0"/>
            </a:endParaRPr>
          </a:p>
        </p:txBody>
      </p:sp>
      <p:sp>
        <p:nvSpPr>
          <p:cNvPr id="19" name="TextBox 18">
            <a:extLst>
              <a:ext uri="{FF2B5EF4-FFF2-40B4-BE49-F238E27FC236}">
                <a16:creationId xmlns:a16="http://schemas.microsoft.com/office/drawing/2014/main" id="{5921F352-5D6F-ED0F-B603-6CE975ED3664}"/>
              </a:ext>
            </a:extLst>
          </p:cNvPr>
          <p:cNvSpPr txBox="1"/>
          <p:nvPr/>
        </p:nvSpPr>
        <p:spPr>
          <a:xfrm>
            <a:off x="6822336" y="1833747"/>
            <a:ext cx="7937770" cy="2923877"/>
          </a:xfrm>
          <a:prstGeom prst="rect">
            <a:avLst/>
          </a:prstGeom>
          <a:noFill/>
        </p:spPr>
        <p:txBody>
          <a:bodyPr wrap="square" rtlCol="0">
            <a:spAutoFit/>
          </a:bodyPr>
          <a:lstStyle/>
          <a:p>
            <a:r>
              <a:rPr lang="hu-HU" sz="2400" dirty="0">
                <a:solidFill>
                  <a:srgbClr val="00B0F0"/>
                </a:solidFill>
                <a:latin typeface="Roboto" panose="02000000000000000000" pitchFamily="2" charset="0"/>
                <a:ea typeface="Roboto" panose="02000000000000000000" pitchFamily="2" charset="0"/>
                <a:cs typeface="Roboto" panose="02000000000000000000" pitchFamily="2" charset="0"/>
              </a:rPr>
              <a:t>Integrations</a:t>
            </a:r>
          </a:p>
          <a:p>
            <a:pPr lvl="1"/>
            <a:r>
              <a:rPr lang="hu-HU" sz="2000" dirty="0">
                <a:latin typeface="Roboto" panose="02000000000000000000" pitchFamily="2" charset="0"/>
                <a:ea typeface="Roboto" panose="02000000000000000000" pitchFamily="2" charset="0"/>
                <a:cs typeface="Roboto" panose="02000000000000000000" pitchFamily="2" charset="0"/>
              </a:rPr>
              <a:t>Veeva Sync</a:t>
            </a:r>
          </a:p>
          <a:p>
            <a:pPr lvl="1"/>
            <a:r>
              <a:rPr lang="hu-HU" sz="2000" dirty="0">
                <a:latin typeface="Roboto" panose="02000000000000000000" pitchFamily="2" charset="0"/>
                <a:ea typeface="Roboto" panose="02000000000000000000" pitchFamily="2" charset="0"/>
                <a:cs typeface="Roboto" panose="02000000000000000000" pitchFamily="2" charset="0"/>
              </a:rPr>
              <a:t>3rd party integration</a:t>
            </a:r>
          </a:p>
          <a:p>
            <a:pPr marL="285750" indent="-285750">
              <a:buFontTx/>
              <a:buChar char="-"/>
            </a:pPr>
            <a:endParaRPr lang="hu-HU" sz="2400" dirty="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endParaRPr lang="hu-HU" sz="2400" dirty="0">
              <a:latin typeface="Roboto" panose="02000000000000000000" pitchFamily="2" charset="0"/>
              <a:ea typeface="Roboto" panose="02000000000000000000" pitchFamily="2" charset="0"/>
              <a:cs typeface="Roboto" panose="02000000000000000000" pitchFamily="2" charset="0"/>
            </a:endParaRPr>
          </a:p>
          <a:p>
            <a:pPr marL="285750" indent="-285750">
              <a:buFontTx/>
              <a:buChar char="-"/>
            </a:pPr>
            <a:endParaRPr lang="hu-HU" sz="2400" dirty="0">
              <a:latin typeface="Roboto" panose="02000000000000000000" pitchFamily="2" charset="0"/>
              <a:ea typeface="Roboto" panose="02000000000000000000" pitchFamily="2" charset="0"/>
              <a:cs typeface="Roboto" panose="02000000000000000000" pitchFamily="2" charset="0"/>
            </a:endParaRPr>
          </a:p>
          <a:p>
            <a:pPr marL="285750" indent="-285750">
              <a:buFontTx/>
              <a:buChar char="-"/>
            </a:pPr>
            <a:endParaRPr lang="hu-HU" sz="2400" dirty="0">
              <a:latin typeface="Roboto" panose="02000000000000000000" pitchFamily="2" charset="0"/>
              <a:ea typeface="Roboto" panose="02000000000000000000" pitchFamily="2" charset="0"/>
              <a:cs typeface="Roboto" panose="02000000000000000000" pitchFamily="2" charset="0"/>
            </a:endParaRPr>
          </a:p>
          <a:p>
            <a:endParaRPr lang="en-US" sz="2400" dirty="0">
              <a:latin typeface="Roboto" panose="02000000000000000000" pitchFamily="2" charset="0"/>
              <a:ea typeface="Roboto" panose="02000000000000000000" pitchFamily="2" charset="0"/>
              <a:cs typeface="Roboto" panose="02000000000000000000" pitchFamily="2" charset="0"/>
            </a:endParaRPr>
          </a:p>
        </p:txBody>
      </p:sp>
      <p:sp>
        <p:nvSpPr>
          <p:cNvPr id="21" name="TextBox 20">
            <a:extLst>
              <a:ext uri="{FF2B5EF4-FFF2-40B4-BE49-F238E27FC236}">
                <a16:creationId xmlns:a16="http://schemas.microsoft.com/office/drawing/2014/main" id="{9A5EAB97-1AB8-E4F4-B2AE-C1457716507A}"/>
              </a:ext>
            </a:extLst>
          </p:cNvPr>
          <p:cNvSpPr txBox="1"/>
          <p:nvPr/>
        </p:nvSpPr>
        <p:spPr>
          <a:xfrm>
            <a:off x="6822336" y="4222765"/>
            <a:ext cx="7937770" cy="1938992"/>
          </a:xfrm>
          <a:prstGeom prst="rect">
            <a:avLst/>
          </a:prstGeom>
          <a:noFill/>
        </p:spPr>
        <p:txBody>
          <a:bodyPr wrap="square" rtlCol="0">
            <a:spAutoFit/>
          </a:bodyPr>
          <a:lstStyle/>
          <a:p>
            <a:r>
              <a:rPr lang="hu-HU" sz="2400" dirty="0">
                <a:solidFill>
                  <a:srgbClr val="00B0F0"/>
                </a:solidFill>
                <a:latin typeface="Roboto" panose="02000000000000000000" pitchFamily="2" charset="0"/>
                <a:ea typeface="Roboto" panose="02000000000000000000" pitchFamily="2" charset="0"/>
                <a:cs typeface="Roboto" panose="02000000000000000000" pitchFamily="2" charset="0"/>
              </a:rPr>
              <a:t>Comparison</a:t>
            </a:r>
          </a:p>
          <a:p>
            <a:pPr marL="285750" indent="-285750">
              <a:buFont typeface="Arial" panose="020B0604020202020204" pitchFamily="34" charset="0"/>
              <a:buChar char="•"/>
            </a:pPr>
            <a:endParaRPr lang="hu-HU" sz="2400" dirty="0">
              <a:latin typeface="Roboto" panose="02000000000000000000" pitchFamily="2" charset="0"/>
              <a:ea typeface="Roboto" panose="02000000000000000000" pitchFamily="2" charset="0"/>
              <a:cs typeface="Roboto" panose="02000000000000000000" pitchFamily="2" charset="0"/>
            </a:endParaRPr>
          </a:p>
          <a:p>
            <a:pPr marL="285750" indent="-285750">
              <a:buFontTx/>
              <a:buChar char="-"/>
            </a:pPr>
            <a:endParaRPr lang="hu-HU" sz="2400" dirty="0">
              <a:latin typeface="Roboto" panose="02000000000000000000" pitchFamily="2" charset="0"/>
              <a:ea typeface="Roboto" panose="02000000000000000000" pitchFamily="2" charset="0"/>
              <a:cs typeface="Roboto" panose="02000000000000000000" pitchFamily="2" charset="0"/>
            </a:endParaRPr>
          </a:p>
          <a:p>
            <a:pPr marL="285750" indent="-285750">
              <a:buFontTx/>
              <a:buChar char="-"/>
            </a:pPr>
            <a:endParaRPr lang="hu-HU" sz="2400" dirty="0">
              <a:latin typeface="Roboto" panose="02000000000000000000" pitchFamily="2" charset="0"/>
              <a:ea typeface="Roboto" panose="02000000000000000000" pitchFamily="2" charset="0"/>
              <a:cs typeface="Roboto" panose="02000000000000000000" pitchFamily="2" charset="0"/>
            </a:endParaRPr>
          </a:p>
          <a:p>
            <a:endParaRPr lang="en-US" sz="2400"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870735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6" grpId="0" animBg="1"/>
      <p:bldP spid="28" grpId="0" animBg="1"/>
      <p:bldP spid="22" grpId="0" animBg="1"/>
      <p:bldP spid="15" grpId="0"/>
      <p:bldP spid="17" grpId="0"/>
      <p:bldP spid="19" grpId="0"/>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B0F0">
            <a:alpha val="20000"/>
          </a:srgbClr>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7E4BA7D9-6E5F-CB78-DFD2-7B07F0C237B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98696" y="2753671"/>
            <a:ext cx="1155700" cy="1143000"/>
          </a:xfrm>
          <a:prstGeom prst="rect">
            <a:avLst/>
          </a:prstGeom>
        </p:spPr>
      </p:pic>
      <p:sp>
        <p:nvSpPr>
          <p:cNvPr id="3" name="Text Placeholder 34">
            <a:extLst>
              <a:ext uri="{FF2B5EF4-FFF2-40B4-BE49-F238E27FC236}">
                <a16:creationId xmlns:a16="http://schemas.microsoft.com/office/drawing/2014/main" id="{4AC5D0A4-4613-1B7B-D1D5-7E7940454625}"/>
              </a:ext>
            </a:extLst>
          </p:cNvPr>
          <p:cNvSpPr txBox="1">
            <a:spLocks/>
          </p:cNvSpPr>
          <p:nvPr/>
        </p:nvSpPr>
        <p:spPr>
          <a:xfrm>
            <a:off x="2641432" y="3057648"/>
            <a:ext cx="8074515" cy="742704"/>
          </a:xfrm>
          <a:prstGeom prst="rect">
            <a:avLst/>
          </a:prstGeom>
        </p:spPr>
        <p:txBody>
          <a:bodyPr>
            <a:normAutofit/>
          </a:bodyPr>
          <a:lstStyle>
            <a:lvl1pPr marL="342900" indent="-342900" algn="l" defTabSz="914400" rtl="0" eaLnBrk="1" latinLnBrk="0" hangingPunct="1">
              <a:lnSpc>
                <a:spcPct val="100000"/>
              </a:lnSpc>
              <a:spcBef>
                <a:spcPts val="1000"/>
              </a:spcBef>
              <a:buFont typeface="Arial" panose="020B0604020202020204" pitchFamily="34" charset="0"/>
              <a:buChar char="•"/>
              <a:tabLst/>
              <a:defRPr sz="28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1pPr>
            <a:lvl2pPr marL="406400" indent="342900" algn="l" defTabSz="914400" rtl="0" eaLnBrk="1" latinLnBrk="0" hangingPunct="1">
              <a:lnSpc>
                <a:spcPct val="100000"/>
              </a:lnSpc>
              <a:spcBef>
                <a:spcPts val="500"/>
              </a:spcBef>
              <a:buFont typeface="Courier New" panose="02070309020205020404" pitchFamily="49" charset="0"/>
              <a:buChar char="o"/>
              <a:tabLst/>
              <a:defRPr sz="20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2pPr>
            <a:lvl3pPr marL="685800" indent="231775" algn="l" defTabSz="914400" rtl="0" eaLnBrk="1" latinLnBrk="0" hangingPunct="1">
              <a:lnSpc>
                <a:spcPct val="100000"/>
              </a:lnSpc>
              <a:spcBef>
                <a:spcPts val="500"/>
              </a:spcBef>
              <a:buClr>
                <a:schemeClr val="accent3">
                  <a:lumMod val="75000"/>
                </a:schemeClr>
              </a:buClr>
              <a:buFont typeface="System Font Regular"/>
              <a:buChar char="-"/>
              <a:tabLst/>
              <a:defRPr sz="16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3pPr>
            <a:lvl4pPr marL="1149350" indent="-177800" algn="l" defTabSz="914400" rtl="0" eaLnBrk="1" latinLnBrk="0" hangingPunct="1">
              <a:lnSpc>
                <a:spcPct val="90000"/>
              </a:lnSpc>
              <a:spcBef>
                <a:spcPts val="500"/>
              </a:spcBef>
              <a:buClr>
                <a:schemeClr val="accent3">
                  <a:lumMod val="75000"/>
                </a:schemeClr>
              </a:buClr>
              <a:buFont typeface="System Font Regular"/>
              <a:buChar char="-"/>
              <a:tabLst/>
              <a:defRPr sz="14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4pPr>
            <a:lvl5pPr marL="233363" indent="-233363" algn="l" defTabSz="914400" rtl="0" eaLnBrk="1" latinLnBrk="0" hangingPunct="1">
              <a:lnSpc>
                <a:spcPct val="90000"/>
              </a:lnSpc>
              <a:spcBef>
                <a:spcPts val="500"/>
              </a:spcBef>
              <a:buFont typeface="Arial" panose="020B0604020202020204" pitchFamily="34" charset="0"/>
              <a:buChar char="•"/>
              <a:defRPr sz="1800" b="0" i="0" kern="120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hu-HU" sz="4000" dirty="0">
                <a:solidFill>
                  <a:srgbClr val="00B0F0"/>
                </a:solidFill>
              </a:rPr>
              <a:t>Source</a:t>
            </a:r>
            <a:r>
              <a:rPr lang="en-US" sz="4000" dirty="0">
                <a:solidFill>
                  <a:srgbClr val="00B0F0"/>
                </a:solidFill>
              </a:rPr>
              <a:t> </a:t>
            </a:r>
            <a:r>
              <a:rPr lang="en-US" sz="4000" dirty="0" err="1">
                <a:solidFill>
                  <a:srgbClr val="00B0F0"/>
                </a:solidFill>
              </a:rPr>
              <a:t>Produc</a:t>
            </a:r>
            <a:r>
              <a:rPr lang="hu-HU" sz="4000" dirty="0">
                <a:solidFill>
                  <a:srgbClr val="00B0F0"/>
                </a:solidFill>
              </a:rPr>
              <a:t>ts</a:t>
            </a:r>
            <a:endParaRPr lang="en-US" sz="4000" dirty="0">
              <a:solidFill>
                <a:srgbClr val="00B0F0"/>
              </a:solidFill>
            </a:endParaRPr>
          </a:p>
        </p:txBody>
      </p:sp>
    </p:spTree>
    <p:extLst>
      <p:ext uri="{BB962C8B-B14F-4D97-AF65-F5344CB8AC3E}">
        <p14:creationId xmlns:p14="http://schemas.microsoft.com/office/powerpoint/2010/main" val="2215751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B0F0">
            <a:alpha val="10000"/>
          </a:srgbClr>
        </a:solidFill>
        <a:effectLst/>
      </p:bgPr>
    </p:bg>
    <p:spTree>
      <p:nvGrpSpPr>
        <p:cNvPr id="1" name="">
          <a:extLst>
            <a:ext uri="{FF2B5EF4-FFF2-40B4-BE49-F238E27FC236}">
              <a16:creationId xmlns:a16="http://schemas.microsoft.com/office/drawing/2014/main" id="{2E3B0E4D-C8CD-41DC-1503-73D2C14A56DD}"/>
            </a:ext>
          </a:extLst>
        </p:cNvPr>
        <p:cNvGrpSpPr/>
        <p:nvPr/>
      </p:nvGrpSpPr>
      <p:grpSpPr>
        <a:xfrm>
          <a:off x="0" y="0"/>
          <a:ext cx="0" cy="0"/>
          <a:chOff x="0" y="0"/>
          <a:chExt cx="0" cy="0"/>
        </a:xfrm>
      </p:grpSpPr>
      <p:pic>
        <p:nvPicPr>
          <p:cNvPr id="2" name="Graphic 1">
            <a:extLst>
              <a:ext uri="{FF2B5EF4-FFF2-40B4-BE49-F238E27FC236}">
                <a16:creationId xmlns:a16="http://schemas.microsoft.com/office/drawing/2014/main" id="{C5E5B68D-2BE2-58D3-67C3-39087F2615C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98696" y="2753671"/>
            <a:ext cx="1155700" cy="1143000"/>
          </a:xfrm>
          <a:prstGeom prst="rect">
            <a:avLst/>
          </a:prstGeom>
        </p:spPr>
      </p:pic>
      <p:sp>
        <p:nvSpPr>
          <p:cNvPr id="3" name="Text Placeholder 34">
            <a:extLst>
              <a:ext uri="{FF2B5EF4-FFF2-40B4-BE49-F238E27FC236}">
                <a16:creationId xmlns:a16="http://schemas.microsoft.com/office/drawing/2014/main" id="{D0DF526F-40BA-FDA3-6B15-F89112BDBDA8}"/>
              </a:ext>
            </a:extLst>
          </p:cNvPr>
          <p:cNvSpPr txBox="1">
            <a:spLocks/>
          </p:cNvSpPr>
          <p:nvPr/>
        </p:nvSpPr>
        <p:spPr>
          <a:xfrm>
            <a:off x="2641432" y="3057648"/>
            <a:ext cx="8074515" cy="742704"/>
          </a:xfrm>
          <a:prstGeom prst="rect">
            <a:avLst/>
          </a:prstGeom>
        </p:spPr>
        <p:txBody>
          <a:bodyPr>
            <a:normAutofit/>
          </a:bodyPr>
          <a:lstStyle>
            <a:lvl1pPr marL="342900" indent="-342900" algn="l" defTabSz="914400" rtl="0" eaLnBrk="1" latinLnBrk="0" hangingPunct="1">
              <a:lnSpc>
                <a:spcPct val="100000"/>
              </a:lnSpc>
              <a:spcBef>
                <a:spcPts val="1000"/>
              </a:spcBef>
              <a:buFont typeface="Arial" panose="020B0604020202020204" pitchFamily="34" charset="0"/>
              <a:buChar char="•"/>
              <a:tabLst/>
              <a:defRPr sz="28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1pPr>
            <a:lvl2pPr marL="406400" indent="342900" algn="l" defTabSz="914400" rtl="0" eaLnBrk="1" latinLnBrk="0" hangingPunct="1">
              <a:lnSpc>
                <a:spcPct val="100000"/>
              </a:lnSpc>
              <a:spcBef>
                <a:spcPts val="500"/>
              </a:spcBef>
              <a:buFont typeface="Courier New" panose="02070309020205020404" pitchFamily="49" charset="0"/>
              <a:buChar char="o"/>
              <a:tabLst/>
              <a:defRPr sz="20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2pPr>
            <a:lvl3pPr marL="685800" indent="231775" algn="l" defTabSz="914400" rtl="0" eaLnBrk="1" latinLnBrk="0" hangingPunct="1">
              <a:lnSpc>
                <a:spcPct val="100000"/>
              </a:lnSpc>
              <a:spcBef>
                <a:spcPts val="500"/>
              </a:spcBef>
              <a:buClr>
                <a:schemeClr val="accent3">
                  <a:lumMod val="75000"/>
                </a:schemeClr>
              </a:buClr>
              <a:buFont typeface="System Font Regular"/>
              <a:buChar char="-"/>
              <a:tabLst/>
              <a:defRPr sz="16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3pPr>
            <a:lvl4pPr marL="1149350" indent="-177800" algn="l" defTabSz="914400" rtl="0" eaLnBrk="1" latinLnBrk="0" hangingPunct="1">
              <a:lnSpc>
                <a:spcPct val="90000"/>
              </a:lnSpc>
              <a:spcBef>
                <a:spcPts val="500"/>
              </a:spcBef>
              <a:buClr>
                <a:schemeClr val="accent3">
                  <a:lumMod val="75000"/>
                </a:schemeClr>
              </a:buClr>
              <a:buFont typeface="System Font Regular"/>
              <a:buChar char="-"/>
              <a:tabLst/>
              <a:defRPr sz="14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4pPr>
            <a:lvl5pPr marL="233363" indent="-233363" algn="l" defTabSz="914400" rtl="0" eaLnBrk="1" latinLnBrk="0" hangingPunct="1">
              <a:lnSpc>
                <a:spcPct val="90000"/>
              </a:lnSpc>
              <a:spcBef>
                <a:spcPts val="500"/>
              </a:spcBef>
              <a:buFont typeface="Arial" panose="020B0604020202020204" pitchFamily="34" charset="0"/>
              <a:buChar char="•"/>
              <a:defRPr sz="1800" b="0" i="0" kern="120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hu-HU" sz="4000" dirty="0">
                <a:solidFill>
                  <a:srgbClr val="00B0F0"/>
                </a:solidFill>
              </a:rPr>
              <a:t>Extend Source Product Module</a:t>
            </a:r>
            <a:endParaRPr lang="en-US" sz="4000" dirty="0">
              <a:solidFill>
                <a:srgbClr val="00B0F0"/>
              </a:solidFill>
            </a:endParaRPr>
          </a:p>
        </p:txBody>
      </p:sp>
    </p:spTree>
    <p:extLst>
      <p:ext uri="{BB962C8B-B14F-4D97-AF65-F5344CB8AC3E}">
        <p14:creationId xmlns:p14="http://schemas.microsoft.com/office/powerpoint/2010/main" val="4124161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41211-D058-1924-1746-042597BE32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ACAA16-6347-9A73-A805-53F6F0B3E0A6}"/>
              </a:ext>
            </a:extLst>
          </p:cNvPr>
          <p:cNvSpPr>
            <a:spLocks noGrp="1"/>
          </p:cNvSpPr>
          <p:nvPr>
            <p:ph type="title"/>
          </p:nvPr>
        </p:nvSpPr>
        <p:spPr>
          <a:xfrm>
            <a:off x="341645" y="264641"/>
            <a:ext cx="11746523" cy="1325563"/>
          </a:xfrm>
        </p:spPr>
        <p:txBody>
          <a:bodyPr>
            <a:normAutofit fontScale="90000"/>
          </a:bodyPr>
          <a:lstStyle/>
          <a:p>
            <a:r>
              <a:rPr lang="en-US" sz="4000" b="1" i="0" dirty="0">
                <a:solidFill>
                  <a:srgbClr val="00B0F0"/>
                </a:solidFill>
                <a:effectLst/>
                <a:latin typeface="Roboto" panose="02000000000000000000" pitchFamily="2" charset="0"/>
              </a:rPr>
              <a:t>SPRFY-4651: </a:t>
            </a:r>
            <a:r>
              <a:rPr lang="en-US" sz="4000" b="1" dirty="0">
                <a:solidFill>
                  <a:srgbClr val="00B0F0"/>
                </a:solidFill>
                <a:latin typeface="Roboto" panose="02000000000000000000" pitchFamily="2" charset="0"/>
                <a:ea typeface="Roboto" panose="02000000000000000000" pitchFamily="2" charset="0"/>
                <a:cs typeface="Roboto" panose="02000000000000000000" pitchFamily="2" charset="0"/>
              </a:rPr>
              <a:t>Extend Product Module to Contain Source ID, Country, and MA Number: Source Products</a:t>
            </a:r>
            <a:endParaRPr lang="en-US" sz="4000" dirty="0">
              <a:solidFill>
                <a:srgbClr val="00B0F0"/>
              </a:solidFill>
              <a:latin typeface="Roboto" panose="02000000000000000000" pitchFamily="2" charset="0"/>
              <a:ea typeface="Roboto" panose="02000000000000000000" pitchFamily="2" charset="0"/>
              <a:cs typeface="Roboto" panose="02000000000000000000" pitchFamily="2" charset="0"/>
            </a:endParaRPr>
          </a:p>
        </p:txBody>
      </p:sp>
      <p:sp>
        <p:nvSpPr>
          <p:cNvPr id="3" name="Content Placeholder 2">
            <a:extLst>
              <a:ext uri="{FF2B5EF4-FFF2-40B4-BE49-F238E27FC236}">
                <a16:creationId xmlns:a16="http://schemas.microsoft.com/office/drawing/2014/main" id="{3060CDB5-3CE4-556F-180D-8055F1BD5EF9}"/>
              </a:ext>
            </a:extLst>
          </p:cNvPr>
          <p:cNvSpPr>
            <a:spLocks noGrp="1"/>
          </p:cNvSpPr>
          <p:nvPr>
            <p:ph idx="1"/>
          </p:nvPr>
        </p:nvSpPr>
        <p:spPr>
          <a:xfrm>
            <a:off x="455684" y="1894350"/>
            <a:ext cx="2614775" cy="4795208"/>
          </a:xfrm>
        </p:spPr>
        <p:txBody>
          <a:bodyPr>
            <a:noAutofit/>
          </a:bodyPr>
          <a:lstStyle/>
          <a:p>
            <a:pPr marL="0" indent="0">
              <a:buNone/>
            </a:pPr>
            <a:r>
              <a:rPr lang="en-US" sz="2400" b="1" i="0" dirty="0">
                <a:solidFill>
                  <a:srgbClr val="000C34"/>
                </a:solidFill>
                <a:effectLst/>
                <a:latin typeface="Roboto" panose="02000000000000000000" pitchFamily="2" charset="0"/>
                <a:ea typeface="Roboto" panose="02000000000000000000" pitchFamily="2" charset="0"/>
                <a:cs typeface="Roboto" panose="02000000000000000000" pitchFamily="2" charset="0"/>
              </a:rPr>
              <a:t>Change Description:</a:t>
            </a:r>
            <a:br>
              <a:rPr lang="en-US" sz="2400" b="1" i="0" dirty="0">
                <a:solidFill>
                  <a:srgbClr val="000C34"/>
                </a:solidFill>
                <a:effectLst/>
                <a:latin typeface="Roboto" panose="02000000000000000000" pitchFamily="2" charset="0"/>
                <a:ea typeface="Roboto" panose="02000000000000000000" pitchFamily="2" charset="0"/>
                <a:cs typeface="Roboto" panose="02000000000000000000" pitchFamily="2" charset="0"/>
              </a:rPr>
            </a:br>
            <a:br>
              <a:rPr lang="hu-HU" sz="2400" b="1" i="0" dirty="0">
                <a:solidFill>
                  <a:srgbClr val="000C34"/>
                </a:solidFill>
                <a:effectLst/>
                <a:latin typeface="Roboto" panose="02000000000000000000" pitchFamily="2" charset="0"/>
                <a:ea typeface="Roboto" panose="02000000000000000000" pitchFamily="2" charset="0"/>
                <a:cs typeface="Roboto" panose="02000000000000000000" pitchFamily="2" charset="0"/>
              </a:rPr>
            </a:br>
            <a:r>
              <a:rPr lang="en-US" sz="2400" dirty="0">
                <a:latin typeface="Roboto" panose="02000000000000000000" pitchFamily="2" charset="0"/>
                <a:ea typeface="Roboto" panose="02000000000000000000" pitchFamily="2" charset="0"/>
                <a:cs typeface="Roboto" panose="02000000000000000000" pitchFamily="2" charset="0"/>
              </a:rPr>
              <a:t>The Product module in SPORIFY has been expanded to display the product's Source ID, Country, and MA Number for Source Products</a:t>
            </a:r>
          </a:p>
        </p:txBody>
      </p:sp>
      <p:pic>
        <p:nvPicPr>
          <p:cNvPr id="6" name="Picture 5">
            <a:extLst>
              <a:ext uri="{FF2B5EF4-FFF2-40B4-BE49-F238E27FC236}">
                <a16:creationId xmlns:a16="http://schemas.microsoft.com/office/drawing/2014/main" id="{7561DF23-0847-21FC-296F-DC8AE02DA9B7}"/>
              </a:ext>
            </a:extLst>
          </p:cNvPr>
          <p:cNvPicPr>
            <a:picLocks noChangeAspect="1"/>
          </p:cNvPicPr>
          <p:nvPr/>
        </p:nvPicPr>
        <p:blipFill>
          <a:blip r:embed="rId2"/>
          <a:srcRect l="721" r="5144"/>
          <a:stretch>
            <a:fillRect/>
          </a:stretch>
        </p:blipFill>
        <p:spPr>
          <a:xfrm>
            <a:off x="3070459" y="1792335"/>
            <a:ext cx="8739738" cy="4648439"/>
          </a:xfrm>
          <a:prstGeom prst="rect">
            <a:avLst/>
          </a:prstGeom>
          <a:ln w="25400">
            <a:solidFill>
              <a:schemeClr val="tx1"/>
            </a:solidFill>
          </a:ln>
        </p:spPr>
      </p:pic>
      <p:sp>
        <p:nvSpPr>
          <p:cNvPr id="12" name="Rectangle 11">
            <a:extLst>
              <a:ext uri="{FF2B5EF4-FFF2-40B4-BE49-F238E27FC236}">
                <a16:creationId xmlns:a16="http://schemas.microsoft.com/office/drawing/2014/main" id="{F3536401-9347-DF62-95FE-D344FC20E497}"/>
              </a:ext>
            </a:extLst>
          </p:cNvPr>
          <p:cNvSpPr/>
          <p:nvPr/>
        </p:nvSpPr>
        <p:spPr>
          <a:xfrm>
            <a:off x="4765790" y="3562139"/>
            <a:ext cx="1187141" cy="321547"/>
          </a:xfrm>
          <a:prstGeom prst="rect">
            <a:avLst/>
          </a:prstGeom>
          <a:solidFill>
            <a:srgbClr val="00B0F0">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A790EDD-7F37-9D0D-6251-BA42CB2EA7C5}"/>
              </a:ext>
            </a:extLst>
          </p:cNvPr>
          <p:cNvSpPr/>
          <p:nvPr/>
        </p:nvSpPr>
        <p:spPr>
          <a:xfrm>
            <a:off x="7521431" y="4116555"/>
            <a:ext cx="1706545" cy="296826"/>
          </a:xfrm>
          <a:prstGeom prst="rect">
            <a:avLst/>
          </a:prstGeom>
          <a:solidFill>
            <a:srgbClr val="00B0F0">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15C50FF-3A86-2B61-E9A0-D7F060AAD950}"/>
              </a:ext>
            </a:extLst>
          </p:cNvPr>
          <p:cNvSpPr/>
          <p:nvPr/>
        </p:nvSpPr>
        <p:spPr>
          <a:xfrm>
            <a:off x="9471529" y="3562139"/>
            <a:ext cx="1333320" cy="321547"/>
          </a:xfrm>
          <a:prstGeom prst="rect">
            <a:avLst/>
          </a:prstGeom>
          <a:solidFill>
            <a:srgbClr val="00B0F0">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2033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97009-8EB2-0DD5-9F58-F35C02F85F35}"/>
              </a:ext>
            </a:extLst>
          </p:cNvPr>
          <p:cNvSpPr>
            <a:spLocks noGrp="1"/>
          </p:cNvSpPr>
          <p:nvPr>
            <p:ph type="title"/>
          </p:nvPr>
        </p:nvSpPr>
        <p:spPr>
          <a:xfrm>
            <a:off x="341645" y="264641"/>
            <a:ext cx="11746523" cy="1325563"/>
          </a:xfrm>
        </p:spPr>
        <p:txBody>
          <a:bodyPr>
            <a:normAutofit/>
          </a:bodyPr>
          <a:lstStyle/>
          <a:p>
            <a:r>
              <a:rPr lang="en-US" sz="4000" b="1" i="0" dirty="0">
                <a:solidFill>
                  <a:srgbClr val="00B0F0"/>
                </a:solidFill>
                <a:effectLst/>
                <a:latin typeface="Roboto" panose="02000000000000000000" pitchFamily="2" charset="0"/>
              </a:rPr>
              <a:t>SPRFY-</a:t>
            </a:r>
            <a:r>
              <a:rPr lang="hu-HU" sz="4000" b="1" i="0" dirty="0">
                <a:solidFill>
                  <a:srgbClr val="00B0F0"/>
                </a:solidFill>
                <a:effectLst/>
                <a:latin typeface="Roboto" panose="02000000000000000000" pitchFamily="2" charset="0"/>
              </a:rPr>
              <a:t>5053: Filter/Search in Product Module for Source ID, Country and MA Number</a:t>
            </a:r>
            <a:endParaRPr lang="en-US" sz="4000" dirty="0">
              <a:solidFill>
                <a:srgbClr val="00B0F0"/>
              </a:solidFill>
            </a:endParaRPr>
          </a:p>
        </p:txBody>
      </p:sp>
      <p:sp>
        <p:nvSpPr>
          <p:cNvPr id="3" name="Content Placeholder 2">
            <a:extLst>
              <a:ext uri="{FF2B5EF4-FFF2-40B4-BE49-F238E27FC236}">
                <a16:creationId xmlns:a16="http://schemas.microsoft.com/office/drawing/2014/main" id="{165A83AA-6996-39A0-4CAD-18C133292E67}"/>
              </a:ext>
            </a:extLst>
          </p:cNvPr>
          <p:cNvSpPr>
            <a:spLocks noGrp="1"/>
          </p:cNvSpPr>
          <p:nvPr>
            <p:ph idx="1"/>
          </p:nvPr>
        </p:nvSpPr>
        <p:spPr>
          <a:xfrm>
            <a:off x="474366" y="2159820"/>
            <a:ext cx="11826910" cy="1554930"/>
          </a:xfrm>
        </p:spPr>
        <p:txBody>
          <a:bodyPr>
            <a:noAutofit/>
          </a:bodyPr>
          <a:lstStyle/>
          <a:p>
            <a:pPr marL="0" indent="0">
              <a:buNone/>
            </a:pPr>
            <a:r>
              <a:rPr lang="en-US" sz="2400" dirty="0">
                <a:latin typeface="Roboto" panose="02000000000000000000" pitchFamily="2" charset="0"/>
                <a:ea typeface="Roboto" panose="02000000000000000000" pitchFamily="2" charset="0"/>
                <a:cs typeface="Roboto" panose="02000000000000000000" pitchFamily="2" charset="0"/>
              </a:rPr>
              <a:t>In the Product module, users can now</a:t>
            </a:r>
            <a:r>
              <a:rPr lang="hu-HU" sz="2400" dirty="0">
                <a:latin typeface="Roboto" panose="02000000000000000000" pitchFamily="2" charset="0"/>
                <a:ea typeface="Roboto" panose="02000000000000000000" pitchFamily="2" charset="0"/>
                <a:cs typeface="Roboto" panose="02000000000000000000" pitchFamily="2" charset="0"/>
              </a:rPr>
              <a:t>:</a:t>
            </a:r>
          </a:p>
          <a:p>
            <a:pPr>
              <a:buFontTx/>
              <a:buChar char="-"/>
            </a:pPr>
            <a:r>
              <a:rPr lang="en-US" sz="2400" dirty="0" err="1">
                <a:latin typeface="Roboto" panose="02000000000000000000" pitchFamily="2" charset="0"/>
                <a:ea typeface="Roboto" panose="02000000000000000000" pitchFamily="2" charset="0"/>
                <a:cs typeface="Roboto" panose="02000000000000000000" pitchFamily="2" charset="0"/>
              </a:rPr>
              <a:t>utilise</a:t>
            </a:r>
            <a:r>
              <a:rPr lang="en-US" sz="2400" dirty="0">
                <a:latin typeface="Roboto" panose="02000000000000000000" pitchFamily="2" charset="0"/>
                <a:ea typeface="Roboto" panose="02000000000000000000" pitchFamily="2" charset="0"/>
                <a:cs typeface="Roboto" panose="02000000000000000000" pitchFamily="2" charset="0"/>
              </a:rPr>
              <a:t> the global search function for Source ID, MA Country, and MA Number. </a:t>
            </a:r>
            <a:endParaRPr lang="hu-HU" sz="2400" dirty="0">
              <a:latin typeface="Roboto" panose="02000000000000000000" pitchFamily="2" charset="0"/>
              <a:ea typeface="Roboto" panose="02000000000000000000" pitchFamily="2" charset="0"/>
              <a:cs typeface="Roboto" panose="02000000000000000000" pitchFamily="2" charset="0"/>
            </a:endParaRPr>
          </a:p>
          <a:p>
            <a:pPr>
              <a:buFontTx/>
              <a:buChar char="-"/>
            </a:pPr>
            <a:r>
              <a:rPr lang="en-US" sz="2400" dirty="0">
                <a:latin typeface="Roboto" panose="02000000000000000000" pitchFamily="2" charset="0"/>
                <a:ea typeface="Roboto" panose="02000000000000000000" pitchFamily="2" charset="0"/>
                <a:cs typeface="Roboto" panose="02000000000000000000" pitchFamily="2" charset="0"/>
              </a:rPr>
              <a:t>filter products by Source ID, MA Country, and MA Number too. </a:t>
            </a:r>
            <a:r>
              <a:rPr lang="hu-HU" sz="2400" dirty="0">
                <a:latin typeface="Roboto" panose="02000000000000000000" pitchFamily="2" charset="0"/>
                <a:ea typeface="Roboto" panose="02000000000000000000" pitchFamily="2" charset="0"/>
                <a:cs typeface="Roboto" panose="02000000000000000000" pitchFamily="2" charset="0"/>
              </a:rPr>
              <a:t>(t</a:t>
            </a:r>
            <a:r>
              <a:rPr lang="en-US" sz="2400" dirty="0">
                <a:latin typeface="Roboto" panose="02000000000000000000" pitchFamily="2" charset="0"/>
                <a:ea typeface="Roboto" panose="02000000000000000000" pitchFamily="2" charset="0"/>
                <a:cs typeface="Roboto" panose="02000000000000000000" pitchFamily="2" charset="0"/>
              </a:rPr>
              <a:t>he new table columns are sortable and filterable</a:t>
            </a:r>
            <a:r>
              <a:rPr lang="hu-HU" sz="2400" dirty="0">
                <a:latin typeface="Roboto" panose="02000000000000000000" pitchFamily="2" charset="0"/>
                <a:ea typeface="Roboto" panose="02000000000000000000" pitchFamily="2" charset="0"/>
                <a:cs typeface="Roboto" panose="02000000000000000000" pitchFamily="2" charset="0"/>
              </a:rPr>
              <a:t>)</a:t>
            </a:r>
            <a:r>
              <a:rPr lang="en-US" sz="2400" dirty="0">
                <a:latin typeface="Roboto" panose="02000000000000000000" pitchFamily="2" charset="0"/>
                <a:ea typeface="Roboto" panose="02000000000000000000" pitchFamily="2" charset="0"/>
                <a:cs typeface="Roboto" panose="02000000000000000000" pitchFamily="2" charset="0"/>
              </a:rPr>
              <a:t> </a:t>
            </a:r>
            <a:endParaRPr lang="hu-HU" sz="2400" dirty="0">
              <a:latin typeface="Roboto" panose="02000000000000000000" pitchFamily="2" charset="0"/>
              <a:ea typeface="Roboto" panose="02000000000000000000" pitchFamily="2" charset="0"/>
              <a:cs typeface="Roboto" panose="02000000000000000000" pitchFamily="2" charset="0"/>
            </a:endParaRPr>
          </a:p>
          <a:p>
            <a:pPr>
              <a:buFontTx/>
              <a:buChar char="-"/>
            </a:pPr>
            <a:r>
              <a:rPr lang="en-US" sz="2400" dirty="0">
                <a:latin typeface="Roboto" panose="02000000000000000000" pitchFamily="2" charset="0"/>
                <a:ea typeface="Roboto" panose="02000000000000000000" pitchFamily="2" charset="0"/>
                <a:cs typeface="Roboto" panose="02000000000000000000" pitchFamily="2" charset="0"/>
              </a:rPr>
              <a:t>add or remove</a:t>
            </a:r>
            <a:r>
              <a:rPr lang="hu-HU" sz="2400" dirty="0">
                <a:latin typeface="Roboto" panose="02000000000000000000" pitchFamily="2" charset="0"/>
                <a:ea typeface="Roboto" panose="02000000000000000000" pitchFamily="2" charset="0"/>
                <a:cs typeface="Roboto" panose="02000000000000000000" pitchFamily="2" charset="0"/>
              </a:rPr>
              <a:t> the new columns</a:t>
            </a:r>
            <a:r>
              <a:rPr lang="en-US" sz="2400" dirty="0">
                <a:latin typeface="Roboto" panose="02000000000000000000" pitchFamily="2" charset="0"/>
                <a:ea typeface="Roboto" panose="02000000000000000000" pitchFamily="2" charset="0"/>
                <a:cs typeface="Roboto" panose="02000000000000000000" pitchFamily="2" charset="0"/>
              </a:rPr>
              <a:t> via the Preferences fly-out menu. </a:t>
            </a:r>
            <a:endParaRPr lang="hu-HU" sz="2400" b="0" i="0" dirty="0">
              <a:solidFill>
                <a:srgbClr val="000C34"/>
              </a:solidFill>
              <a:effectLst/>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733440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5131F-AEE5-3E2C-7FFF-9957D6BD3D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63EC4E-E9ED-C362-FD42-30AB741701F8}"/>
              </a:ext>
            </a:extLst>
          </p:cNvPr>
          <p:cNvSpPr>
            <a:spLocks noGrp="1"/>
          </p:cNvSpPr>
          <p:nvPr>
            <p:ph type="title"/>
          </p:nvPr>
        </p:nvSpPr>
        <p:spPr>
          <a:xfrm>
            <a:off x="341645" y="264641"/>
            <a:ext cx="11746523" cy="1325563"/>
          </a:xfrm>
        </p:spPr>
        <p:txBody>
          <a:bodyPr>
            <a:normAutofit/>
          </a:bodyPr>
          <a:lstStyle/>
          <a:p>
            <a:r>
              <a:rPr lang="en-US" sz="4000" b="1" i="0" dirty="0">
                <a:solidFill>
                  <a:srgbClr val="00B0F0"/>
                </a:solidFill>
                <a:effectLst/>
                <a:latin typeface="Roboto" panose="02000000000000000000" pitchFamily="2" charset="0"/>
              </a:rPr>
              <a:t>SPRFY-</a:t>
            </a:r>
            <a:r>
              <a:rPr lang="hu-HU" sz="4000" b="1" i="0" dirty="0">
                <a:solidFill>
                  <a:srgbClr val="00B0F0"/>
                </a:solidFill>
                <a:effectLst/>
                <a:latin typeface="Roboto" panose="02000000000000000000" pitchFamily="2" charset="0"/>
              </a:rPr>
              <a:t>5053: Filter/Search in Product Module for Source ID, Country and MA Number</a:t>
            </a:r>
            <a:endParaRPr lang="en-US" sz="4000" dirty="0">
              <a:solidFill>
                <a:srgbClr val="00B0F0"/>
              </a:solidFill>
            </a:endParaRPr>
          </a:p>
        </p:txBody>
      </p:sp>
      <p:pic>
        <p:nvPicPr>
          <p:cNvPr id="5" name="Picture 4">
            <a:extLst>
              <a:ext uri="{FF2B5EF4-FFF2-40B4-BE49-F238E27FC236}">
                <a16:creationId xmlns:a16="http://schemas.microsoft.com/office/drawing/2014/main" id="{BB16AB07-7CBA-B77B-1AA2-4438FB76E305}"/>
              </a:ext>
            </a:extLst>
          </p:cNvPr>
          <p:cNvPicPr>
            <a:picLocks noChangeAspect="1"/>
          </p:cNvPicPr>
          <p:nvPr/>
        </p:nvPicPr>
        <p:blipFill>
          <a:blip r:embed="rId2"/>
          <a:stretch>
            <a:fillRect/>
          </a:stretch>
        </p:blipFill>
        <p:spPr>
          <a:xfrm>
            <a:off x="1314204" y="1948531"/>
            <a:ext cx="9563591" cy="4197566"/>
          </a:xfrm>
          <a:prstGeom prst="rect">
            <a:avLst/>
          </a:prstGeom>
          <a:ln w="25400">
            <a:solidFill>
              <a:schemeClr val="tx1"/>
            </a:solidFill>
          </a:ln>
        </p:spPr>
      </p:pic>
    </p:spTree>
    <p:extLst>
      <p:ext uri="{BB962C8B-B14F-4D97-AF65-F5344CB8AC3E}">
        <p14:creationId xmlns:p14="http://schemas.microsoft.com/office/powerpoint/2010/main" val="3816810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9A833-3B2E-00BC-6536-8B6D1E98E7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AF7D62-40C8-E76C-AA70-B8B05160E4E3}"/>
              </a:ext>
            </a:extLst>
          </p:cNvPr>
          <p:cNvSpPr>
            <a:spLocks noGrp="1"/>
          </p:cNvSpPr>
          <p:nvPr>
            <p:ph type="title"/>
          </p:nvPr>
        </p:nvSpPr>
        <p:spPr>
          <a:xfrm>
            <a:off x="341645" y="264641"/>
            <a:ext cx="11746523" cy="1325563"/>
          </a:xfrm>
        </p:spPr>
        <p:txBody>
          <a:bodyPr>
            <a:normAutofit fontScale="90000"/>
          </a:bodyPr>
          <a:lstStyle/>
          <a:p>
            <a:r>
              <a:rPr lang="en-US" sz="4000" b="1" i="0" dirty="0">
                <a:solidFill>
                  <a:srgbClr val="00B0F0"/>
                </a:solidFill>
                <a:effectLst/>
                <a:latin typeface="Roboto" panose="02000000000000000000" pitchFamily="2" charset="0"/>
              </a:rPr>
              <a:t>SPRFY-4651: </a:t>
            </a:r>
            <a:r>
              <a:rPr lang="en-US" sz="4000" b="1" dirty="0">
                <a:solidFill>
                  <a:srgbClr val="00B0F0"/>
                </a:solidFill>
                <a:latin typeface="Roboto" panose="02000000000000000000" pitchFamily="2" charset="0"/>
                <a:ea typeface="Roboto" panose="02000000000000000000" pitchFamily="2" charset="0"/>
                <a:cs typeface="Roboto" panose="02000000000000000000" pitchFamily="2" charset="0"/>
              </a:rPr>
              <a:t>Extend Product Module to Contain Source ID, Country, and MA Number: Source Products</a:t>
            </a:r>
            <a:endParaRPr lang="en-US" sz="4000" dirty="0">
              <a:solidFill>
                <a:srgbClr val="00B0F0"/>
              </a:solidFill>
              <a:latin typeface="Roboto" panose="02000000000000000000" pitchFamily="2" charset="0"/>
              <a:ea typeface="Roboto" panose="02000000000000000000" pitchFamily="2" charset="0"/>
              <a:cs typeface="Roboto" panose="02000000000000000000" pitchFamily="2" charset="0"/>
            </a:endParaRPr>
          </a:p>
        </p:txBody>
      </p:sp>
      <p:pic>
        <p:nvPicPr>
          <p:cNvPr id="6" name="Picture 5">
            <a:extLst>
              <a:ext uri="{FF2B5EF4-FFF2-40B4-BE49-F238E27FC236}">
                <a16:creationId xmlns:a16="http://schemas.microsoft.com/office/drawing/2014/main" id="{EF77C224-8C12-8F7F-4E58-9C0E52447C0A}"/>
              </a:ext>
            </a:extLst>
          </p:cNvPr>
          <p:cNvPicPr>
            <a:picLocks noChangeAspect="1"/>
          </p:cNvPicPr>
          <p:nvPr/>
        </p:nvPicPr>
        <p:blipFill>
          <a:blip r:embed="rId2"/>
          <a:srcRect l="721" r="5144"/>
          <a:stretch>
            <a:fillRect/>
          </a:stretch>
        </p:blipFill>
        <p:spPr>
          <a:xfrm>
            <a:off x="1414959" y="1916244"/>
            <a:ext cx="8739738" cy="4648439"/>
          </a:xfrm>
          <a:prstGeom prst="rect">
            <a:avLst/>
          </a:prstGeom>
          <a:ln w="25400">
            <a:solidFill>
              <a:schemeClr val="tx1"/>
            </a:solidFill>
          </a:ln>
        </p:spPr>
      </p:pic>
      <p:sp>
        <p:nvSpPr>
          <p:cNvPr id="27" name="Arrow: Right 26">
            <a:extLst>
              <a:ext uri="{FF2B5EF4-FFF2-40B4-BE49-F238E27FC236}">
                <a16:creationId xmlns:a16="http://schemas.microsoft.com/office/drawing/2014/main" id="{B3CE6345-18B9-575A-2EE2-6DDBD9E7B0A2}"/>
              </a:ext>
            </a:extLst>
          </p:cNvPr>
          <p:cNvSpPr/>
          <p:nvPr/>
        </p:nvSpPr>
        <p:spPr>
          <a:xfrm>
            <a:off x="3356104" y="3673859"/>
            <a:ext cx="699795" cy="321547"/>
          </a:xfrm>
          <a:prstGeom prst="rightArrow">
            <a:avLst/>
          </a:prstGeom>
          <a:solidFill>
            <a:srgbClr val="00B0F0">
              <a:alpha val="7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FE8970E-9B25-3F53-0472-3885B1AEBDFE}"/>
              </a:ext>
            </a:extLst>
          </p:cNvPr>
          <p:cNvPicPr>
            <a:picLocks noChangeAspect="1"/>
          </p:cNvPicPr>
          <p:nvPr/>
        </p:nvPicPr>
        <p:blipFill>
          <a:blip r:embed="rId3"/>
          <a:srcRect l="28701" t="44320" r="51066" b="7725"/>
          <a:stretch>
            <a:fillRect/>
          </a:stretch>
        </p:blipFill>
        <p:spPr>
          <a:xfrm>
            <a:off x="3497279" y="3995406"/>
            <a:ext cx="1748616" cy="2176794"/>
          </a:xfrm>
          <a:prstGeom prst="rect">
            <a:avLst/>
          </a:prstGeom>
          <a:ln w="25400">
            <a:solidFill>
              <a:schemeClr val="tx1"/>
            </a:solidFill>
          </a:ln>
        </p:spPr>
      </p:pic>
    </p:spTree>
    <p:extLst>
      <p:ext uri="{BB962C8B-B14F-4D97-AF65-F5344CB8AC3E}">
        <p14:creationId xmlns:p14="http://schemas.microsoft.com/office/powerpoint/2010/main" val="2287136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490A5-92EB-A2AB-C8AA-29CF8DA5EF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F1E284-B9F0-16FF-11FC-F95B6120DDA6}"/>
              </a:ext>
            </a:extLst>
          </p:cNvPr>
          <p:cNvSpPr>
            <a:spLocks noGrp="1"/>
          </p:cNvSpPr>
          <p:nvPr>
            <p:ph type="title"/>
          </p:nvPr>
        </p:nvSpPr>
        <p:spPr>
          <a:xfrm>
            <a:off x="341645" y="264641"/>
            <a:ext cx="11746523" cy="1325563"/>
          </a:xfrm>
        </p:spPr>
        <p:txBody>
          <a:bodyPr>
            <a:normAutofit fontScale="90000"/>
          </a:bodyPr>
          <a:lstStyle/>
          <a:p>
            <a:r>
              <a:rPr lang="en-US" sz="4000" b="1" i="0" dirty="0">
                <a:solidFill>
                  <a:srgbClr val="00B0F0"/>
                </a:solidFill>
                <a:effectLst/>
                <a:latin typeface="Roboto" panose="02000000000000000000" pitchFamily="2" charset="0"/>
              </a:rPr>
              <a:t>SPRFY-4651: </a:t>
            </a:r>
            <a:r>
              <a:rPr lang="en-US" sz="4000" b="1" dirty="0">
                <a:solidFill>
                  <a:srgbClr val="00B0F0"/>
                </a:solidFill>
                <a:latin typeface="Roboto" panose="02000000000000000000" pitchFamily="2" charset="0"/>
                <a:ea typeface="Roboto" panose="02000000000000000000" pitchFamily="2" charset="0"/>
                <a:cs typeface="Roboto" panose="02000000000000000000" pitchFamily="2" charset="0"/>
              </a:rPr>
              <a:t>Extend Product Module to Contain Source ID, Country, and MA Number: Source Products</a:t>
            </a:r>
            <a:endParaRPr lang="en-US" sz="4000" dirty="0">
              <a:solidFill>
                <a:srgbClr val="00B0F0"/>
              </a:solidFill>
              <a:latin typeface="Roboto" panose="02000000000000000000" pitchFamily="2" charset="0"/>
              <a:ea typeface="Roboto" panose="02000000000000000000" pitchFamily="2" charset="0"/>
              <a:cs typeface="Roboto" panose="02000000000000000000" pitchFamily="2" charset="0"/>
            </a:endParaRPr>
          </a:p>
        </p:txBody>
      </p:sp>
      <p:pic>
        <p:nvPicPr>
          <p:cNvPr id="5" name="Picture 4">
            <a:extLst>
              <a:ext uri="{FF2B5EF4-FFF2-40B4-BE49-F238E27FC236}">
                <a16:creationId xmlns:a16="http://schemas.microsoft.com/office/drawing/2014/main" id="{63FCB658-F72E-C3D4-7FDE-CF2D6C538B8D}"/>
              </a:ext>
            </a:extLst>
          </p:cNvPr>
          <p:cNvPicPr>
            <a:picLocks noChangeAspect="1"/>
          </p:cNvPicPr>
          <p:nvPr/>
        </p:nvPicPr>
        <p:blipFill>
          <a:blip r:embed="rId2"/>
          <a:stretch>
            <a:fillRect/>
          </a:stretch>
        </p:blipFill>
        <p:spPr>
          <a:xfrm>
            <a:off x="1001676" y="1919520"/>
            <a:ext cx="9831977" cy="4476241"/>
          </a:xfrm>
          <a:prstGeom prst="rect">
            <a:avLst/>
          </a:prstGeom>
          <a:ln w="25400">
            <a:solidFill>
              <a:schemeClr val="tx1"/>
            </a:solidFill>
          </a:ln>
        </p:spPr>
      </p:pic>
    </p:spTree>
    <p:extLst>
      <p:ext uri="{BB962C8B-B14F-4D97-AF65-F5344CB8AC3E}">
        <p14:creationId xmlns:p14="http://schemas.microsoft.com/office/powerpoint/2010/main" val="3148645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6A89C-CAE0-789E-51E0-464C1776BF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1DB121-8599-BF4B-550B-34E3DC5DCEA4}"/>
              </a:ext>
            </a:extLst>
          </p:cNvPr>
          <p:cNvSpPr>
            <a:spLocks noGrp="1"/>
          </p:cNvSpPr>
          <p:nvPr>
            <p:ph type="title"/>
          </p:nvPr>
        </p:nvSpPr>
        <p:spPr>
          <a:xfrm>
            <a:off x="341645" y="264641"/>
            <a:ext cx="11746523" cy="1325563"/>
          </a:xfrm>
        </p:spPr>
        <p:txBody>
          <a:bodyPr>
            <a:normAutofit fontScale="90000"/>
          </a:bodyPr>
          <a:lstStyle/>
          <a:p>
            <a:r>
              <a:rPr lang="en-US" sz="4000" b="1" i="0" dirty="0">
                <a:solidFill>
                  <a:srgbClr val="00B0F0"/>
                </a:solidFill>
                <a:effectLst/>
                <a:latin typeface="Roboto" panose="02000000000000000000" pitchFamily="2" charset="0"/>
              </a:rPr>
              <a:t>SPRFY-4651: </a:t>
            </a:r>
            <a:r>
              <a:rPr lang="en-US" sz="4000" b="1" dirty="0">
                <a:solidFill>
                  <a:srgbClr val="00B0F0"/>
                </a:solidFill>
                <a:latin typeface="Roboto" panose="02000000000000000000" pitchFamily="2" charset="0"/>
                <a:ea typeface="Roboto" panose="02000000000000000000" pitchFamily="2" charset="0"/>
                <a:cs typeface="Roboto" panose="02000000000000000000" pitchFamily="2" charset="0"/>
              </a:rPr>
              <a:t>Extend Product Module to Contain Source ID, Country, and MA Number: Source Products</a:t>
            </a:r>
            <a:endParaRPr lang="en-US" sz="4000" dirty="0">
              <a:solidFill>
                <a:srgbClr val="00B0F0"/>
              </a:solidFill>
              <a:latin typeface="Roboto" panose="02000000000000000000" pitchFamily="2" charset="0"/>
              <a:ea typeface="Roboto" panose="02000000000000000000" pitchFamily="2" charset="0"/>
              <a:cs typeface="Roboto" panose="02000000000000000000" pitchFamily="2" charset="0"/>
            </a:endParaRPr>
          </a:p>
        </p:txBody>
      </p:sp>
      <p:pic>
        <p:nvPicPr>
          <p:cNvPr id="6" name="Picture 5">
            <a:extLst>
              <a:ext uri="{FF2B5EF4-FFF2-40B4-BE49-F238E27FC236}">
                <a16:creationId xmlns:a16="http://schemas.microsoft.com/office/drawing/2014/main" id="{76307E7B-8836-CCB4-EA61-133EBA75223E}"/>
              </a:ext>
            </a:extLst>
          </p:cNvPr>
          <p:cNvPicPr>
            <a:picLocks noChangeAspect="1"/>
          </p:cNvPicPr>
          <p:nvPr/>
        </p:nvPicPr>
        <p:blipFill>
          <a:blip r:embed="rId2"/>
          <a:srcRect l="721" r="5144"/>
          <a:stretch>
            <a:fillRect/>
          </a:stretch>
        </p:blipFill>
        <p:spPr>
          <a:xfrm>
            <a:off x="1414959" y="1916244"/>
            <a:ext cx="8739738" cy="4648439"/>
          </a:xfrm>
          <a:prstGeom prst="rect">
            <a:avLst/>
          </a:prstGeom>
          <a:ln w="25400">
            <a:solidFill>
              <a:schemeClr val="tx1"/>
            </a:solidFill>
          </a:ln>
        </p:spPr>
      </p:pic>
      <p:sp>
        <p:nvSpPr>
          <p:cNvPr id="27" name="Arrow: Right 26">
            <a:extLst>
              <a:ext uri="{FF2B5EF4-FFF2-40B4-BE49-F238E27FC236}">
                <a16:creationId xmlns:a16="http://schemas.microsoft.com/office/drawing/2014/main" id="{30681C6A-2472-448E-42E7-12E581F1CBAC}"/>
              </a:ext>
            </a:extLst>
          </p:cNvPr>
          <p:cNvSpPr/>
          <p:nvPr/>
        </p:nvSpPr>
        <p:spPr>
          <a:xfrm>
            <a:off x="8985379" y="2597241"/>
            <a:ext cx="699795" cy="321547"/>
          </a:xfrm>
          <a:prstGeom prst="rightArrow">
            <a:avLst/>
          </a:prstGeom>
          <a:solidFill>
            <a:srgbClr val="00B0F0">
              <a:alpha val="7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4EAB8588-3B06-0B4E-EC08-AD6584357FF0}"/>
              </a:ext>
            </a:extLst>
          </p:cNvPr>
          <p:cNvPicPr>
            <a:picLocks noChangeAspect="1"/>
          </p:cNvPicPr>
          <p:nvPr/>
        </p:nvPicPr>
        <p:blipFill>
          <a:blip r:embed="rId3"/>
          <a:srcRect l="16342"/>
          <a:stretch>
            <a:fillRect/>
          </a:stretch>
        </p:blipFill>
        <p:spPr>
          <a:xfrm>
            <a:off x="7236325" y="881141"/>
            <a:ext cx="4738800" cy="5683542"/>
          </a:xfrm>
          <a:prstGeom prst="rect">
            <a:avLst/>
          </a:prstGeom>
          <a:ln w="25400">
            <a:solidFill>
              <a:schemeClr val="tx1"/>
            </a:solidFill>
          </a:ln>
        </p:spPr>
      </p:pic>
      <p:sp>
        <p:nvSpPr>
          <p:cNvPr id="22" name="Rectangle 21">
            <a:extLst>
              <a:ext uri="{FF2B5EF4-FFF2-40B4-BE49-F238E27FC236}">
                <a16:creationId xmlns:a16="http://schemas.microsoft.com/office/drawing/2014/main" id="{FAF6D083-3E73-EE9B-B539-2F89D2728C31}"/>
              </a:ext>
            </a:extLst>
          </p:cNvPr>
          <p:cNvSpPr/>
          <p:nvPr/>
        </p:nvSpPr>
        <p:spPr>
          <a:xfrm>
            <a:off x="7875996" y="2651560"/>
            <a:ext cx="838797" cy="321547"/>
          </a:xfrm>
          <a:prstGeom prst="rect">
            <a:avLst/>
          </a:prstGeom>
          <a:solidFill>
            <a:srgbClr val="00B0F0">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9B4DD130-9EEC-0D9E-CE9C-E206C805C318}"/>
              </a:ext>
            </a:extLst>
          </p:cNvPr>
          <p:cNvSpPr/>
          <p:nvPr/>
        </p:nvSpPr>
        <p:spPr>
          <a:xfrm>
            <a:off x="7897762" y="3513086"/>
            <a:ext cx="1432850" cy="321547"/>
          </a:xfrm>
          <a:prstGeom prst="rect">
            <a:avLst/>
          </a:prstGeom>
          <a:solidFill>
            <a:srgbClr val="00B0F0">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1268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ppt_x"/>
                                          </p:val>
                                        </p:tav>
                                        <p:tav tm="100000">
                                          <p:val>
                                            <p:strVal val="#ppt_x"/>
                                          </p:val>
                                        </p:tav>
                                      </p:tavLst>
                                    </p:anim>
                                    <p:anim calcmode="lin" valueType="num">
                                      <p:cBhvr additive="base">
                                        <p:cTn id="1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500" fill="hold"/>
                                        <p:tgtEl>
                                          <p:spTgt spid="30"/>
                                        </p:tgtEl>
                                        <p:attrNameLst>
                                          <p:attrName>ppt_x</p:attrName>
                                        </p:attrNameLst>
                                      </p:cBhvr>
                                      <p:tavLst>
                                        <p:tav tm="0">
                                          <p:val>
                                            <p:strVal val="#ppt_x"/>
                                          </p:val>
                                        </p:tav>
                                        <p:tav tm="100000">
                                          <p:val>
                                            <p:strVal val="#ppt_x"/>
                                          </p:val>
                                        </p:tav>
                                      </p:tavLst>
                                    </p:anim>
                                    <p:anim calcmode="lin" valueType="num">
                                      <p:cBhvr additive="base">
                                        <p:cTn id="22"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2" grpId="0" animBg="1"/>
      <p:bldP spid="3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B0F0">
            <a:alpha val="10000"/>
          </a:srgbClr>
        </a:solidFill>
        <a:effectLst/>
      </p:bgPr>
    </p:bg>
    <p:spTree>
      <p:nvGrpSpPr>
        <p:cNvPr id="1" name="">
          <a:extLst>
            <a:ext uri="{FF2B5EF4-FFF2-40B4-BE49-F238E27FC236}">
              <a16:creationId xmlns:a16="http://schemas.microsoft.com/office/drawing/2014/main" id="{E259A6C2-F07A-1821-683D-FAB17E37E599}"/>
            </a:ext>
          </a:extLst>
        </p:cNvPr>
        <p:cNvGrpSpPr/>
        <p:nvPr/>
      </p:nvGrpSpPr>
      <p:grpSpPr>
        <a:xfrm>
          <a:off x="0" y="0"/>
          <a:ext cx="0" cy="0"/>
          <a:chOff x="0" y="0"/>
          <a:chExt cx="0" cy="0"/>
        </a:xfrm>
      </p:grpSpPr>
      <p:pic>
        <p:nvPicPr>
          <p:cNvPr id="2" name="Graphic 1">
            <a:extLst>
              <a:ext uri="{FF2B5EF4-FFF2-40B4-BE49-F238E27FC236}">
                <a16:creationId xmlns:a16="http://schemas.microsoft.com/office/drawing/2014/main" id="{79C4FEF5-694C-BE78-9CDA-5A7512B8791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98696" y="2753671"/>
            <a:ext cx="1155700" cy="1143000"/>
          </a:xfrm>
          <a:prstGeom prst="rect">
            <a:avLst/>
          </a:prstGeom>
        </p:spPr>
      </p:pic>
      <p:sp>
        <p:nvSpPr>
          <p:cNvPr id="3" name="Text Placeholder 34">
            <a:extLst>
              <a:ext uri="{FF2B5EF4-FFF2-40B4-BE49-F238E27FC236}">
                <a16:creationId xmlns:a16="http://schemas.microsoft.com/office/drawing/2014/main" id="{450F212D-FE29-E67F-2276-4EA57FD6AB63}"/>
              </a:ext>
            </a:extLst>
          </p:cNvPr>
          <p:cNvSpPr txBox="1">
            <a:spLocks/>
          </p:cNvSpPr>
          <p:nvPr/>
        </p:nvSpPr>
        <p:spPr>
          <a:xfrm>
            <a:off x="2641432" y="3057648"/>
            <a:ext cx="8074515" cy="742704"/>
          </a:xfrm>
          <a:prstGeom prst="rect">
            <a:avLst/>
          </a:prstGeom>
        </p:spPr>
        <p:txBody>
          <a:bodyPr>
            <a:normAutofit/>
          </a:bodyPr>
          <a:lstStyle>
            <a:lvl1pPr marL="342900" indent="-342900" algn="l" defTabSz="914400" rtl="0" eaLnBrk="1" latinLnBrk="0" hangingPunct="1">
              <a:lnSpc>
                <a:spcPct val="100000"/>
              </a:lnSpc>
              <a:spcBef>
                <a:spcPts val="1000"/>
              </a:spcBef>
              <a:buFont typeface="Arial" panose="020B0604020202020204" pitchFamily="34" charset="0"/>
              <a:buChar char="•"/>
              <a:tabLst/>
              <a:defRPr sz="28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1pPr>
            <a:lvl2pPr marL="406400" indent="342900" algn="l" defTabSz="914400" rtl="0" eaLnBrk="1" latinLnBrk="0" hangingPunct="1">
              <a:lnSpc>
                <a:spcPct val="100000"/>
              </a:lnSpc>
              <a:spcBef>
                <a:spcPts val="500"/>
              </a:spcBef>
              <a:buFont typeface="Courier New" panose="02070309020205020404" pitchFamily="49" charset="0"/>
              <a:buChar char="o"/>
              <a:tabLst/>
              <a:defRPr sz="20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2pPr>
            <a:lvl3pPr marL="685800" indent="231775" algn="l" defTabSz="914400" rtl="0" eaLnBrk="1" latinLnBrk="0" hangingPunct="1">
              <a:lnSpc>
                <a:spcPct val="100000"/>
              </a:lnSpc>
              <a:spcBef>
                <a:spcPts val="500"/>
              </a:spcBef>
              <a:buClr>
                <a:schemeClr val="accent3">
                  <a:lumMod val="75000"/>
                </a:schemeClr>
              </a:buClr>
              <a:buFont typeface="System Font Regular"/>
              <a:buChar char="-"/>
              <a:tabLst/>
              <a:defRPr sz="16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3pPr>
            <a:lvl4pPr marL="1149350" indent="-177800" algn="l" defTabSz="914400" rtl="0" eaLnBrk="1" latinLnBrk="0" hangingPunct="1">
              <a:lnSpc>
                <a:spcPct val="90000"/>
              </a:lnSpc>
              <a:spcBef>
                <a:spcPts val="500"/>
              </a:spcBef>
              <a:buClr>
                <a:schemeClr val="accent3">
                  <a:lumMod val="75000"/>
                </a:schemeClr>
              </a:buClr>
              <a:buFont typeface="System Font Regular"/>
              <a:buChar char="-"/>
              <a:tabLst/>
              <a:defRPr sz="14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4pPr>
            <a:lvl5pPr marL="233363" indent="-233363" algn="l" defTabSz="914400" rtl="0" eaLnBrk="1" latinLnBrk="0" hangingPunct="1">
              <a:lnSpc>
                <a:spcPct val="90000"/>
              </a:lnSpc>
              <a:spcBef>
                <a:spcPts val="500"/>
              </a:spcBef>
              <a:buFont typeface="Arial" panose="020B0604020202020204" pitchFamily="34" charset="0"/>
              <a:buChar char="•"/>
              <a:defRPr sz="1800" b="0" i="0" kern="120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hu-HU" sz="4000" dirty="0">
                <a:solidFill>
                  <a:srgbClr val="00B0F0"/>
                </a:solidFill>
              </a:rPr>
              <a:t>Import Products via Excel</a:t>
            </a:r>
            <a:endParaRPr lang="en-US" sz="4000" dirty="0">
              <a:solidFill>
                <a:srgbClr val="00B0F0"/>
              </a:solidFill>
            </a:endParaRPr>
          </a:p>
        </p:txBody>
      </p:sp>
    </p:spTree>
    <p:extLst>
      <p:ext uri="{BB962C8B-B14F-4D97-AF65-F5344CB8AC3E}">
        <p14:creationId xmlns:p14="http://schemas.microsoft.com/office/powerpoint/2010/main" val="345979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52BA2-2672-466C-7A69-C45173E0A0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22B515-C582-B05B-1DDD-AB2CD78C03A7}"/>
              </a:ext>
            </a:extLst>
          </p:cNvPr>
          <p:cNvSpPr>
            <a:spLocks noGrp="1"/>
          </p:cNvSpPr>
          <p:nvPr>
            <p:ph type="title"/>
          </p:nvPr>
        </p:nvSpPr>
        <p:spPr>
          <a:xfrm>
            <a:off x="341645" y="264641"/>
            <a:ext cx="11746523" cy="1325563"/>
          </a:xfrm>
        </p:spPr>
        <p:txBody>
          <a:bodyPr>
            <a:normAutofit/>
          </a:bodyPr>
          <a:lstStyle/>
          <a:p>
            <a:r>
              <a:rPr lang="en-US" sz="4000" b="1" i="0" dirty="0">
                <a:solidFill>
                  <a:srgbClr val="00B0F0"/>
                </a:solidFill>
                <a:effectLst/>
                <a:latin typeface="Roboto" panose="02000000000000000000" pitchFamily="2" charset="0"/>
              </a:rPr>
              <a:t>SPRFY-</a:t>
            </a:r>
            <a:r>
              <a:rPr lang="hu-HU" sz="4000" b="1" i="0" dirty="0">
                <a:solidFill>
                  <a:srgbClr val="00B0F0"/>
                </a:solidFill>
                <a:effectLst/>
                <a:latin typeface="Roboto" panose="02000000000000000000" pitchFamily="2" charset="0"/>
              </a:rPr>
              <a:t>4881, SPRFY-4987, SPRFY-5060, SPRFY-5316</a:t>
            </a:r>
            <a:r>
              <a:rPr lang="en-US" sz="4000" b="1" i="0" dirty="0">
                <a:solidFill>
                  <a:srgbClr val="00B0F0"/>
                </a:solidFill>
                <a:effectLst/>
                <a:latin typeface="Roboto" panose="02000000000000000000" pitchFamily="2" charset="0"/>
              </a:rPr>
              <a:t>: </a:t>
            </a:r>
            <a:r>
              <a:rPr lang="hu-HU" sz="4000" b="1" i="0" dirty="0">
                <a:solidFill>
                  <a:srgbClr val="00B0F0"/>
                </a:solidFill>
                <a:effectLst/>
                <a:latin typeface="Roboto" panose="02000000000000000000" pitchFamily="2" charset="0"/>
              </a:rPr>
              <a:t>Upload Products via excel or UI Pop Up</a:t>
            </a:r>
            <a:endParaRPr lang="en-US" sz="4000" dirty="0">
              <a:solidFill>
                <a:srgbClr val="00B0F0"/>
              </a:solidFill>
            </a:endParaRPr>
          </a:p>
        </p:txBody>
      </p:sp>
      <p:sp>
        <p:nvSpPr>
          <p:cNvPr id="8" name="Content Placeholder 2">
            <a:extLst>
              <a:ext uri="{FF2B5EF4-FFF2-40B4-BE49-F238E27FC236}">
                <a16:creationId xmlns:a16="http://schemas.microsoft.com/office/drawing/2014/main" id="{62AA8C36-FF3A-8EA1-0729-3675F9BA3D12}"/>
              </a:ext>
            </a:extLst>
          </p:cNvPr>
          <p:cNvSpPr>
            <a:spLocks noGrp="1"/>
          </p:cNvSpPr>
          <p:nvPr>
            <p:ph idx="1"/>
          </p:nvPr>
        </p:nvSpPr>
        <p:spPr>
          <a:xfrm>
            <a:off x="505838" y="1799617"/>
            <a:ext cx="11582330" cy="4910473"/>
          </a:xfrm>
        </p:spPr>
        <p:txBody>
          <a:bodyPr>
            <a:noAutofit/>
          </a:bodyPr>
          <a:lstStyle/>
          <a:p>
            <a:pPr>
              <a:buFontTx/>
              <a:buChar char="-"/>
            </a:pPr>
            <a:r>
              <a:rPr lang="hu-HU" sz="2400" b="1" dirty="0">
                <a:solidFill>
                  <a:srgbClr val="000C34"/>
                </a:solidFill>
                <a:latin typeface="Roboto" panose="02000000000000000000" pitchFamily="2" charset="0"/>
                <a:ea typeface="Roboto" panose="02000000000000000000" pitchFamily="2" charset="0"/>
                <a:cs typeface="Roboto" panose="02000000000000000000" pitchFamily="2" charset="0"/>
              </a:rPr>
              <a:t>Download the Template for the Product excel Import: </a:t>
            </a:r>
            <a:r>
              <a:rPr lang="en-US" sz="2400" dirty="0">
                <a:latin typeface="Roboto" panose="02000000000000000000" pitchFamily="2" charset="0"/>
                <a:ea typeface="Roboto" panose="02000000000000000000" pitchFamily="2" charset="0"/>
                <a:cs typeface="Roboto" panose="02000000000000000000" pitchFamily="2" charset="0"/>
              </a:rPr>
              <a:t> Users can now download a pre-formatted Excel template for Product imports by clicking the Templates button located in the Products domain. </a:t>
            </a:r>
            <a:endParaRPr lang="hu-HU" sz="2400" dirty="0">
              <a:latin typeface="Roboto" panose="02000000000000000000" pitchFamily="2" charset="0"/>
              <a:ea typeface="Roboto" panose="02000000000000000000" pitchFamily="2" charset="0"/>
              <a:cs typeface="Roboto" panose="02000000000000000000" pitchFamily="2" charset="0"/>
            </a:endParaRPr>
          </a:p>
          <a:p>
            <a:pPr>
              <a:buFontTx/>
              <a:buChar char="-"/>
            </a:pPr>
            <a:endParaRPr lang="hu-HU" sz="2400" b="1" dirty="0">
              <a:solidFill>
                <a:srgbClr val="000C34"/>
              </a:solidFill>
              <a:latin typeface="Roboto" panose="02000000000000000000" pitchFamily="2" charset="0"/>
              <a:ea typeface="Roboto" panose="02000000000000000000" pitchFamily="2" charset="0"/>
              <a:cs typeface="Roboto" panose="02000000000000000000" pitchFamily="2" charset="0"/>
            </a:endParaRPr>
          </a:p>
          <a:p>
            <a:pPr>
              <a:buFontTx/>
              <a:buChar char="-"/>
            </a:pPr>
            <a:endParaRPr lang="hu-HU" sz="2400" b="1" dirty="0">
              <a:solidFill>
                <a:srgbClr val="000C34"/>
              </a:solidFill>
              <a:latin typeface="Roboto" panose="02000000000000000000" pitchFamily="2" charset="0"/>
              <a:ea typeface="Roboto" panose="02000000000000000000" pitchFamily="2" charset="0"/>
              <a:cs typeface="Roboto" panose="02000000000000000000" pitchFamily="2" charset="0"/>
            </a:endParaRPr>
          </a:p>
          <a:p>
            <a:pPr>
              <a:buFontTx/>
              <a:buChar char="-"/>
            </a:pPr>
            <a:endParaRPr lang="hu-HU" sz="2400" b="1" dirty="0">
              <a:solidFill>
                <a:srgbClr val="000C34"/>
              </a:solidFill>
              <a:latin typeface="Roboto" panose="02000000000000000000" pitchFamily="2" charset="0"/>
              <a:ea typeface="Roboto" panose="02000000000000000000" pitchFamily="2" charset="0"/>
              <a:cs typeface="Roboto" panose="02000000000000000000" pitchFamily="2" charset="0"/>
            </a:endParaRPr>
          </a:p>
        </p:txBody>
      </p:sp>
      <p:pic>
        <p:nvPicPr>
          <p:cNvPr id="4" name="Picture 3">
            <a:extLst>
              <a:ext uri="{FF2B5EF4-FFF2-40B4-BE49-F238E27FC236}">
                <a16:creationId xmlns:a16="http://schemas.microsoft.com/office/drawing/2014/main" id="{25D793ED-B0F1-4926-CB3A-B81D2D06B148}"/>
              </a:ext>
            </a:extLst>
          </p:cNvPr>
          <p:cNvPicPr>
            <a:picLocks noChangeAspect="1"/>
          </p:cNvPicPr>
          <p:nvPr/>
        </p:nvPicPr>
        <p:blipFill>
          <a:blip r:embed="rId2"/>
          <a:stretch>
            <a:fillRect/>
          </a:stretch>
        </p:blipFill>
        <p:spPr>
          <a:xfrm>
            <a:off x="1330080" y="3228490"/>
            <a:ext cx="9531840" cy="3105310"/>
          </a:xfrm>
          <a:prstGeom prst="rect">
            <a:avLst/>
          </a:prstGeom>
          <a:ln w="28575">
            <a:solidFill>
              <a:schemeClr val="tx1"/>
            </a:solidFill>
          </a:ln>
        </p:spPr>
      </p:pic>
      <p:sp>
        <p:nvSpPr>
          <p:cNvPr id="5" name="Arrow: Right 4">
            <a:extLst>
              <a:ext uri="{FF2B5EF4-FFF2-40B4-BE49-F238E27FC236}">
                <a16:creationId xmlns:a16="http://schemas.microsoft.com/office/drawing/2014/main" id="{A2ABC4D2-453C-1C54-40B9-21279C0195FE}"/>
              </a:ext>
            </a:extLst>
          </p:cNvPr>
          <p:cNvSpPr/>
          <p:nvPr/>
        </p:nvSpPr>
        <p:spPr>
          <a:xfrm>
            <a:off x="8000559" y="3429000"/>
            <a:ext cx="699795" cy="321547"/>
          </a:xfrm>
          <a:prstGeom prst="rightArrow">
            <a:avLst/>
          </a:prstGeom>
          <a:solidFill>
            <a:srgbClr val="00B0F0">
              <a:alpha val="7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85DACDC1-4850-3502-A109-3FF42E0F89DF}"/>
              </a:ext>
            </a:extLst>
          </p:cNvPr>
          <p:cNvPicPr>
            <a:picLocks noChangeAspect="1"/>
          </p:cNvPicPr>
          <p:nvPr/>
        </p:nvPicPr>
        <p:blipFill>
          <a:blip r:embed="rId3"/>
          <a:stretch>
            <a:fillRect/>
          </a:stretch>
        </p:blipFill>
        <p:spPr>
          <a:xfrm>
            <a:off x="3420823" y="519520"/>
            <a:ext cx="8608977" cy="4859907"/>
          </a:xfrm>
          <a:prstGeom prst="rect">
            <a:avLst/>
          </a:prstGeom>
          <a:ln w="28575">
            <a:solidFill>
              <a:schemeClr val="tx1"/>
            </a:solidFill>
          </a:ln>
        </p:spPr>
      </p:pic>
      <p:sp>
        <p:nvSpPr>
          <p:cNvPr id="9" name="Rectangle 8">
            <a:extLst>
              <a:ext uri="{FF2B5EF4-FFF2-40B4-BE49-F238E27FC236}">
                <a16:creationId xmlns:a16="http://schemas.microsoft.com/office/drawing/2014/main" id="{230EFC63-7919-9DFA-AAC7-E8AECD898F14}"/>
              </a:ext>
            </a:extLst>
          </p:cNvPr>
          <p:cNvSpPr/>
          <p:nvPr/>
        </p:nvSpPr>
        <p:spPr>
          <a:xfrm>
            <a:off x="3677055" y="3638413"/>
            <a:ext cx="6721813" cy="321547"/>
          </a:xfrm>
          <a:prstGeom prst="rect">
            <a:avLst/>
          </a:prstGeom>
          <a:solidFill>
            <a:srgbClr val="00B0F0">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9796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591F2-1D90-14CE-A6FE-567212BC63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DFEBF1-EE73-E061-D81C-EA8F6888EBFB}"/>
              </a:ext>
            </a:extLst>
          </p:cNvPr>
          <p:cNvSpPr>
            <a:spLocks noGrp="1"/>
          </p:cNvSpPr>
          <p:nvPr>
            <p:ph type="title"/>
          </p:nvPr>
        </p:nvSpPr>
        <p:spPr>
          <a:xfrm>
            <a:off x="341645" y="264641"/>
            <a:ext cx="11746523" cy="1325563"/>
          </a:xfrm>
        </p:spPr>
        <p:txBody>
          <a:bodyPr>
            <a:normAutofit/>
          </a:bodyPr>
          <a:lstStyle/>
          <a:p>
            <a:r>
              <a:rPr lang="en-US" sz="4000" b="1" dirty="0">
                <a:solidFill>
                  <a:srgbClr val="00B0F0"/>
                </a:solidFill>
                <a:latin typeface="Roboto" panose="02000000000000000000" pitchFamily="2" charset="0"/>
              </a:rPr>
              <a:t>SPRFY-</a:t>
            </a:r>
            <a:r>
              <a:rPr lang="hu-HU" sz="4000" b="1" dirty="0">
                <a:solidFill>
                  <a:srgbClr val="00B0F0"/>
                </a:solidFill>
                <a:latin typeface="Roboto" panose="02000000000000000000" pitchFamily="2" charset="0"/>
              </a:rPr>
              <a:t>4881, SPRFY-4987, SPRFY-5060, SPRFY-5316</a:t>
            </a:r>
            <a:r>
              <a:rPr lang="en-US" sz="4000" b="1" dirty="0">
                <a:solidFill>
                  <a:srgbClr val="00B0F0"/>
                </a:solidFill>
                <a:latin typeface="Roboto" panose="02000000000000000000" pitchFamily="2" charset="0"/>
              </a:rPr>
              <a:t>: </a:t>
            </a:r>
            <a:r>
              <a:rPr lang="hu-HU" sz="4000" b="1" dirty="0">
                <a:solidFill>
                  <a:srgbClr val="00B0F0"/>
                </a:solidFill>
                <a:latin typeface="Roboto" panose="02000000000000000000" pitchFamily="2" charset="0"/>
              </a:rPr>
              <a:t>Upload Products via excel or UI Pop Up</a:t>
            </a:r>
            <a:endParaRPr lang="en-US" sz="4000" dirty="0">
              <a:solidFill>
                <a:srgbClr val="00B0F0"/>
              </a:solidFill>
            </a:endParaRPr>
          </a:p>
        </p:txBody>
      </p:sp>
      <p:sp>
        <p:nvSpPr>
          <p:cNvPr id="8" name="Content Placeholder 2">
            <a:extLst>
              <a:ext uri="{FF2B5EF4-FFF2-40B4-BE49-F238E27FC236}">
                <a16:creationId xmlns:a16="http://schemas.microsoft.com/office/drawing/2014/main" id="{E9B4C760-119B-2F33-2631-1426699FF6EF}"/>
              </a:ext>
            </a:extLst>
          </p:cNvPr>
          <p:cNvSpPr>
            <a:spLocks noGrp="1"/>
          </p:cNvSpPr>
          <p:nvPr>
            <p:ph idx="1"/>
          </p:nvPr>
        </p:nvSpPr>
        <p:spPr>
          <a:xfrm>
            <a:off x="505838" y="1799617"/>
            <a:ext cx="11582330" cy="4910473"/>
          </a:xfrm>
        </p:spPr>
        <p:txBody>
          <a:bodyPr>
            <a:noAutofit/>
          </a:bodyPr>
          <a:lstStyle/>
          <a:p>
            <a:pPr>
              <a:buFontTx/>
              <a:buChar char="-"/>
            </a:pPr>
            <a:r>
              <a:rPr lang="hu-HU" sz="2400" b="1" dirty="0">
                <a:solidFill>
                  <a:srgbClr val="000C34"/>
                </a:solidFill>
                <a:latin typeface="Roboto" panose="02000000000000000000" pitchFamily="2" charset="0"/>
                <a:ea typeface="Roboto" panose="02000000000000000000" pitchFamily="2" charset="0"/>
                <a:cs typeface="Roboto" panose="02000000000000000000" pitchFamily="2" charset="0"/>
              </a:rPr>
              <a:t>Import Excel to Create Produc Source List: </a:t>
            </a:r>
            <a:r>
              <a:rPr lang="en-US" sz="2400" dirty="0">
                <a:latin typeface="Roboto" panose="02000000000000000000" pitchFamily="2" charset="0"/>
                <a:ea typeface="Roboto" panose="02000000000000000000" pitchFamily="2" charset="0"/>
                <a:cs typeface="Roboto" panose="02000000000000000000" pitchFamily="2" charset="0"/>
              </a:rPr>
              <a:t>Users can now upload an Excel file to a Product Source List, in addition to the existing JSON and XML import options</a:t>
            </a:r>
            <a:r>
              <a:rPr lang="hu-HU" sz="2400" dirty="0">
                <a:latin typeface="Roboto" panose="02000000000000000000" pitchFamily="2" charset="0"/>
                <a:ea typeface="Roboto" panose="02000000000000000000" pitchFamily="2" charset="0"/>
                <a:cs typeface="Roboto" panose="02000000000000000000" pitchFamily="2" charset="0"/>
              </a:rPr>
              <a:t>.</a:t>
            </a:r>
            <a:r>
              <a:rPr lang="en-US" sz="2400" dirty="0">
                <a:latin typeface="Roboto" panose="02000000000000000000" pitchFamily="2" charset="0"/>
                <a:ea typeface="Roboto" panose="02000000000000000000" pitchFamily="2" charset="0"/>
                <a:cs typeface="Roboto" panose="02000000000000000000" pitchFamily="2" charset="0"/>
              </a:rPr>
              <a:t> </a:t>
            </a:r>
          </a:p>
          <a:p>
            <a:pPr>
              <a:buFontTx/>
              <a:buChar char="-"/>
            </a:pPr>
            <a:r>
              <a:rPr lang="hu-HU" sz="2400" b="1" dirty="0">
                <a:latin typeface="Roboto" panose="02000000000000000000" pitchFamily="2" charset="0"/>
                <a:ea typeface="Roboto" panose="02000000000000000000" pitchFamily="2" charset="0"/>
                <a:cs typeface="Roboto" panose="02000000000000000000" pitchFamily="2" charset="0"/>
              </a:rPr>
              <a:t>Add new Products to an existing Source List Via Excel: </a:t>
            </a:r>
            <a:r>
              <a:rPr lang="en-US" sz="2400" dirty="0">
                <a:latin typeface="Roboto" panose="02000000000000000000" pitchFamily="2" charset="0"/>
                <a:ea typeface="Roboto" panose="02000000000000000000" pitchFamily="2" charset="0"/>
                <a:cs typeface="Roboto" panose="02000000000000000000" pitchFamily="2" charset="0"/>
              </a:rPr>
              <a:t>Users can now add new Products in bulk to an existing Source List by uploading an Excel file directly from within the list using the "Add Products" button. </a:t>
            </a:r>
            <a:br>
              <a:rPr lang="hu-HU" sz="2400" dirty="0">
                <a:latin typeface="Roboto" panose="02000000000000000000" pitchFamily="2" charset="0"/>
                <a:ea typeface="Roboto" panose="02000000000000000000" pitchFamily="2" charset="0"/>
                <a:cs typeface="Roboto" panose="02000000000000000000" pitchFamily="2" charset="0"/>
              </a:rPr>
            </a:br>
            <a:endParaRPr lang="en-US" sz="2400" dirty="0">
              <a:solidFill>
                <a:srgbClr val="000C34"/>
              </a:solidFill>
              <a:latin typeface="Roboto" panose="02000000000000000000" pitchFamily="2" charset="0"/>
              <a:ea typeface="Roboto" panose="02000000000000000000" pitchFamily="2" charset="0"/>
              <a:cs typeface="Roboto" panose="02000000000000000000" pitchFamily="2" charset="0"/>
            </a:endParaRPr>
          </a:p>
        </p:txBody>
      </p:sp>
      <p:pic>
        <p:nvPicPr>
          <p:cNvPr id="4" name="Picture 3">
            <a:extLst>
              <a:ext uri="{FF2B5EF4-FFF2-40B4-BE49-F238E27FC236}">
                <a16:creationId xmlns:a16="http://schemas.microsoft.com/office/drawing/2014/main" id="{58747DDC-BF18-0C2A-B9D0-47FFD7F9DB29}"/>
              </a:ext>
            </a:extLst>
          </p:cNvPr>
          <p:cNvPicPr>
            <a:picLocks noChangeAspect="1"/>
          </p:cNvPicPr>
          <p:nvPr/>
        </p:nvPicPr>
        <p:blipFill>
          <a:blip r:embed="rId3"/>
          <a:stretch>
            <a:fillRect/>
          </a:stretch>
        </p:blipFill>
        <p:spPr>
          <a:xfrm>
            <a:off x="1010579" y="3666143"/>
            <a:ext cx="10408654" cy="2927216"/>
          </a:xfrm>
          <a:prstGeom prst="rect">
            <a:avLst/>
          </a:prstGeom>
          <a:ln w="28575">
            <a:solidFill>
              <a:schemeClr val="tx1"/>
            </a:solidFill>
          </a:ln>
        </p:spPr>
      </p:pic>
      <p:sp>
        <p:nvSpPr>
          <p:cNvPr id="5" name="Arrow: Right 4">
            <a:extLst>
              <a:ext uri="{FF2B5EF4-FFF2-40B4-BE49-F238E27FC236}">
                <a16:creationId xmlns:a16="http://schemas.microsoft.com/office/drawing/2014/main" id="{508D354D-DF8D-42ED-CDA8-8ACBAB51A593}"/>
              </a:ext>
            </a:extLst>
          </p:cNvPr>
          <p:cNvSpPr/>
          <p:nvPr/>
        </p:nvSpPr>
        <p:spPr>
          <a:xfrm rot="16200000">
            <a:off x="10529751" y="4443977"/>
            <a:ext cx="699795" cy="321547"/>
          </a:xfrm>
          <a:prstGeom prst="rightArrow">
            <a:avLst/>
          </a:prstGeom>
          <a:solidFill>
            <a:srgbClr val="00B0F0">
              <a:alpha val="7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57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81117-7511-68CB-4A01-97F18D2856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D628D1-E5EF-4038-19C0-1271AE3F498F}"/>
              </a:ext>
            </a:extLst>
          </p:cNvPr>
          <p:cNvSpPr>
            <a:spLocks noGrp="1"/>
          </p:cNvSpPr>
          <p:nvPr>
            <p:ph type="title"/>
          </p:nvPr>
        </p:nvSpPr>
        <p:spPr>
          <a:xfrm>
            <a:off x="341645" y="264641"/>
            <a:ext cx="11746523" cy="1325563"/>
          </a:xfrm>
        </p:spPr>
        <p:txBody>
          <a:bodyPr>
            <a:normAutofit/>
          </a:bodyPr>
          <a:lstStyle/>
          <a:p>
            <a:r>
              <a:rPr lang="en-US" sz="4000" b="1" dirty="0">
                <a:solidFill>
                  <a:srgbClr val="00B0F0"/>
                </a:solidFill>
                <a:latin typeface="Roboto" panose="02000000000000000000" pitchFamily="2" charset="0"/>
              </a:rPr>
              <a:t>SPRFY-</a:t>
            </a:r>
            <a:r>
              <a:rPr lang="hu-HU" sz="4000" b="1" dirty="0">
                <a:solidFill>
                  <a:srgbClr val="00B0F0"/>
                </a:solidFill>
                <a:latin typeface="Roboto" panose="02000000000000000000" pitchFamily="2" charset="0"/>
              </a:rPr>
              <a:t>4881, SPRFY-4987, SPRFY-5060, SPRFY-5316</a:t>
            </a:r>
            <a:r>
              <a:rPr lang="en-US" sz="4000" b="1" dirty="0">
                <a:solidFill>
                  <a:srgbClr val="00B0F0"/>
                </a:solidFill>
                <a:latin typeface="Roboto" panose="02000000000000000000" pitchFamily="2" charset="0"/>
              </a:rPr>
              <a:t>: </a:t>
            </a:r>
            <a:r>
              <a:rPr lang="hu-HU" sz="4000" b="1" dirty="0">
                <a:solidFill>
                  <a:srgbClr val="00B0F0"/>
                </a:solidFill>
                <a:latin typeface="Roboto" panose="02000000000000000000" pitchFamily="2" charset="0"/>
              </a:rPr>
              <a:t>Upload Products via excel or UI Pop Up</a:t>
            </a:r>
            <a:endParaRPr lang="en-US" sz="4000" dirty="0">
              <a:solidFill>
                <a:srgbClr val="00B0F0"/>
              </a:solidFill>
            </a:endParaRPr>
          </a:p>
        </p:txBody>
      </p:sp>
      <p:sp>
        <p:nvSpPr>
          <p:cNvPr id="8" name="Content Placeholder 2">
            <a:extLst>
              <a:ext uri="{FF2B5EF4-FFF2-40B4-BE49-F238E27FC236}">
                <a16:creationId xmlns:a16="http://schemas.microsoft.com/office/drawing/2014/main" id="{FAB32B04-6311-BA67-EE52-395ABCB46C66}"/>
              </a:ext>
            </a:extLst>
          </p:cNvPr>
          <p:cNvSpPr>
            <a:spLocks noGrp="1"/>
          </p:cNvSpPr>
          <p:nvPr>
            <p:ph idx="1"/>
          </p:nvPr>
        </p:nvSpPr>
        <p:spPr>
          <a:xfrm>
            <a:off x="505838" y="1799617"/>
            <a:ext cx="11582330" cy="4910473"/>
          </a:xfrm>
        </p:spPr>
        <p:txBody>
          <a:bodyPr>
            <a:noAutofit/>
          </a:bodyPr>
          <a:lstStyle/>
          <a:p>
            <a:pPr>
              <a:buFontTx/>
              <a:buChar char="-"/>
            </a:pPr>
            <a:r>
              <a:rPr lang="hu-HU" sz="2400" b="1" dirty="0">
                <a:solidFill>
                  <a:srgbClr val="000C34"/>
                </a:solidFill>
                <a:latin typeface="Roboto" panose="02000000000000000000" pitchFamily="2" charset="0"/>
                <a:ea typeface="Roboto" panose="02000000000000000000" pitchFamily="2" charset="0"/>
                <a:cs typeface="Roboto" panose="02000000000000000000" pitchFamily="2" charset="0"/>
              </a:rPr>
              <a:t>Add One new Product to an existing Source list with a UI pop up: </a:t>
            </a:r>
            <a:br>
              <a:rPr lang="hu-HU" sz="2400" b="1" dirty="0">
                <a:solidFill>
                  <a:srgbClr val="000C34"/>
                </a:solidFill>
                <a:latin typeface="Roboto" panose="02000000000000000000" pitchFamily="2" charset="0"/>
                <a:ea typeface="Roboto" panose="02000000000000000000" pitchFamily="2" charset="0"/>
                <a:cs typeface="Roboto" panose="02000000000000000000" pitchFamily="2" charset="0"/>
              </a:rPr>
            </a:br>
            <a:br>
              <a:rPr lang="hu-HU" sz="2400" b="1" dirty="0">
                <a:solidFill>
                  <a:srgbClr val="000C34"/>
                </a:solidFill>
                <a:latin typeface="Roboto" panose="02000000000000000000" pitchFamily="2" charset="0"/>
                <a:ea typeface="Roboto" panose="02000000000000000000" pitchFamily="2" charset="0"/>
                <a:cs typeface="Roboto" panose="02000000000000000000" pitchFamily="2" charset="0"/>
              </a:rPr>
            </a:br>
            <a:r>
              <a:rPr lang="en-US" sz="2400" dirty="0">
                <a:latin typeface="Roboto" panose="02000000000000000000" pitchFamily="2" charset="0"/>
                <a:ea typeface="Roboto" panose="02000000000000000000" pitchFamily="2" charset="0"/>
                <a:cs typeface="Roboto" panose="02000000000000000000" pitchFamily="2" charset="0"/>
              </a:rPr>
              <a:t>Users can now add a new Product to an existing Source List directly via a convenient UI pop-up. This can be accessed by clicking the Add Products button, eliminating the need to process FHIR messages or upload an Excel template for single-Product additions. This enhancement streamlines the manual Product entry workflow.</a:t>
            </a:r>
            <a:r>
              <a:rPr lang="hu-HU" sz="2400" dirty="0">
                <a:latin typeface="Roboto" panose="02000000000000000000" pitchFamily="2" charset="0"/>
                <a:ea typeface="Roboto" panose="02000000000000000000" pitchFamily="2" charset="0"/>
                <a:cs typeface="Roboto" panose="02000000000000000000" pitchFamily="2" charset="0"/>
              </a:rPr>
              <a:t> </a:t>
            </a:r>
            <a:endParaRPr lang="hu-HU" sz="2400" dirty="0">
              <a:solidFill>
                <a:srgbClr val="000C34"/>
              </a:solidFill>
              <a:latin typeface="Roboto" panose="02000000000000000000" pitchFamily="2" charset="0"/>
              <a:ea typeface="Roboto" panose="02000000000000000000" pitchFamily="2" charset="0"/>
              <a:cs typeface="Roboto" panose="02000000000000000000" pitchFamily="2" charset="0"/>
            </a:endParaRPr>
          </a:p>
        </p:txBody>
      </p:sp>
      <p:pic>
        <p:nvPicPr>
          <p:cNvPr id="3" name="Picture 2">
            <a:extLst>
              <a:ext uri="{FF2B5EF4-FFF2-40B4-BE49-F238E27FC236}">
                <a16:creationId xmlns:a16="http://schemas.microsoft.com/office/drawing/2014/main" id="{4395DFBA-C0AA-CE1F-281B-D244D636D6E8}"/>
              </a:ext>
            </a:extLst>
          </p:cNvPr>
          <p:cNvPicPr>
            <a:picLocks noChangeAspect="1"/>
          </p:cNvPicPr>
          <p:nvPr/>
        </p:nvPicPr>
        <p:blipFill>
          <a:blip r:embed="rId2"/>
          <a:stretch>
            <a:fillRect/>
          </a:stretch>
        </p:blipFill>
        <p:spPr>
          <a:xfrm>
            <a:off x="5288181" y="1042005"/>
            <a:ext cx="6562174" cy="5551354"/>
          </a:xfrm>
          <a:prstGeom prst="rect">
            <a:avLst/>
          </a:prstGeom>
          <a:ln w="25400">
            <a:solidFill>
              <a:schemeClr val="tx1"/>
            </a:solidFill>
          </a:ln>
        </p:spPr>
      </p:pic>
    </p:spTree>
    <p:extLst>
      <p:ext uri="{BB962C8B-B14F-4D97-AF65-F5344CB8AC3E}">
        <p14:creationId xmlns:p14="http://schemas.microsoft.com/office/powerpoint/2010/main" val="3928582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5E3A3-5A50-1BE3-8CEB-602E030B6A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357FD7-E24C-0D67-8E58-930B4753119E}"/>
              </a:ext>
            </a:extLst>
          </p:cNvPr>
          <p:cNvSpPr>
            <a:spLocks noGrp="1"/>
          </p:cNvSpPr>
          <p:nvPr>
            <p:ph type="title"/>
          </p:nvPr>
        </p:nvSpPr>
        <p:spPr>
          <a:xfrm>
            <a:off x="341645" y="264641"/>
            <a:ext cx="11746523" cy="1325563"/>
          </a:xfrm>
        </p:spPr>
        <p:txBody>
          <a:bodyPr>
            <a:normAutofit/>
          </a:bodyPr>
          <a:lstStyle/>
          <a:p>
            <a:r>
              <a:rPr lang="en-US" sz="4000" b="1" dirty="0">
                <a:solidFill>
                  <a:srgbClr val="00B0F0"/>
                </a:solidFill>
                <a:latin typeface="Roboto" panose="02000000000000000000" pitchFamily="2" charset="0"/>
              </a:rPr>
              <a:t>SPRFY-</a:t>
            </a:r>
            <a:r>
              <a:rPr lang="hu-HU" sz="4000" b="1" dirty="0">
                <a:solidFill>
                  <a:srgbClr val="00B0F0"/>
                </a:solidFill>
                <a:latin typeface="Roboto" panose="02000000000000000000" pitchFamily="2" charset="0"/>
              </a:rPr>
              <a:t>4848: Avoid duplicate Products</a:t>
            </a:r>
            <a:endParaRPr lang="en-US" sz="4000" dirty="0">
              <a:solidFill>
                <a:srgbClr val="00B0F0"/>
              </a:solidFill>
            </a:endParaRPr>
          </a:p>
        </p:txBody>
      </p:sp>
      <p:sp>
        <p:nvSpPr>
          <p:cNvPr id="8" name="Content Placeholder 2">
            <a:extLst>
              <a:ext uri="{FF2B5EF4-FFF2-40B4-BE49-F238E27FC236}">
                <a16:creationId xmlns:a16="http://schemas.microsoft.com/office/drawing/2014/main" id="{88F39C9E-B02F-4A51-00E9-40B672CDB1A2}"/>
              </a:ext>
            </a:extLst>
          </p:cNvPr>
          <p:cNvSpPr>
            <a:spLocks noGrp="1"/>
          </p:cNvSpPr>
          <p:nvPr>
            <p:ph idx="1"/>
          </p:nvPr>
        </p:nvSpPr>
        <p:spPr>
          <a:xfrm>
            <a:off x="423741" y="1862579"/>
            <a:ext cx="10685246" cy="4910473"/>
          </a:xfrm>
        </p:spPr>
        <p:txBody>
          <a:bodyPr>
            <a:noAutofit/>
          </a:bodyPr>
          <a:lstStyle/>
          <a:p>
            <a:pPr marL="0" indent="0">
              <a:buNone/>
            </a:pPr>
            <a:r>
              <a:rPr lang="hu-HU" sz="2400" b="1" dirty="0">
                <a:solidFill>
                  <a:srgbClr val="000C34"/>
                </a:solidFill>
                <a:latin typeface="Roboto" panose="02000000000000000000" pitchFamily="2" charset="0"/>
                <a:ea typeface="Roboto" panose="02000000000000000000" pitchFamily="2" charset="0"/>
                <a:cs typeface="Roboto" panose="02000000000000000000" pitchFamily="2" charset="0"/>
              </a:rPr>
              <a:t>Avoid Duplicate Products or Missing Required Fields</a:t>
            </a:r>
            <a:r>
              <a:rPr lang="hu-HU" sz="2400" dirty="0">
                <a:solidFill>
                  <a:srgbClr val="000C34"/>
                </a:solidFill>
                <a:latin typeface="Roboto" panose="02000000000000000000" pitchFamily="2" charset="0"/>
                <a:ea typeface="Roboto" panose="02000000000000000000" pitchFamily="2" charset="0"/>
                <a:cs typeface="Roboto" panose="02000000000000000000" pitchFamily="2" charset="0"/>
              </a:rPr>
              <a:t>: </a:t>
            </a:r>
          </a:p>
          <a:p>
            <a:pPr marL="0" indent="0">
              <a:buNone/>
            </a:pPr>
            <a:endParaRPr lang="hu-HU" sz="2400" dirty="0">
              <a:solidFill>
                <a:srgbClr val="000C34"/>
              </a:solidFill>
              <a:latin typeface="Roboto" panose="02000000000000000000" pitchFamily="2" charset="0"/>
              <a:ea typeface="Roboto" panose="02000000000000000000" pitchFamily="2" charset="0"/>
              <a:cs typeface="Roboto" panose="02000000000000000000" pitchFamily="2" charset="0"/>
            </a:endParaRPr>
          </a:p>
          <a:p>
            <a:pPr marL="0" indent="0">
              <a:buNone/>
            </a:pPr>
            <a:r>
              <a:rPr lang="en-US" sz="2400" dirty="0">
                <a:latin typeface="Roboto" panose="02000000000000000000" pitchFamily="2" charset="0"/>
                <a:ea typeface="Roboto" panose="02000000000000000000" pitchFamily="2" charset="0"/>
                <a:cs typeface="Roboto" panose="02000000000000000000" pitchFamily="2" charset="0"/>
              </a:rPr>
              <a:t>The system now validates Products against existing Source IDs when users manually add a product, upload an Excel file, or submit FHIR messages to a Source List, preventing duplicate entries. </a:t>
            </a:r>
            <a:endParaRPr lang="hu-HU" sz="2400" dirty="0">
              <a:latin typeface="Roboto" panose="02000000000000000000" pitchFamily="2" charset="0"/>
              <a:ea typeface="Roboto" panose="02000000000000000000" pitchFamily="2" charset="0"/>
              <a:cs typeface="Roboto" panose="02000000000000000000" pitchFamily="2" charset="0"/>
            </a:endParaRPr>
          </a:p>
          <a:p>
            <a:pPr marL="0" indent="0">
              <a:buNone/>
            </a:pPr>
            <a:endParaRPr lang="hu-HU" sz="2400" dirty="0">
              <a:latin typeface="Roboto" panose="02000000000000000000" pitchFamily="2" charset="0"/>
              <a:ea typeface="Roboto" panose="02000000000000000000" pitchFamily="2" charset="0"/>
              <a:cs typeface="Roboto" panose="02000000000000000000" pitchFamily="2" charset="0"/>
            </a:endParaRPr>
          </a:p>
          <a:p>
            <a:pPr marL="0" indent="0">
              <a:buNone/>
            </a:pPr>
            <a:r>
              <a:rPr lang="en-US" sz="2400" dirty="0">
                <a:latin typeface="Roboto" panose="02000000000000000000" pitchFamily="2" charset="0"/>
                <a:ea typeface="Roboto" panose="02000000000000000000" pitchFamily="2" charset="0"/>
                <a:cs typeface="Roboto" panose="02000000000000000000" pitchFamily="2" charset="0"/>
              </a:rPr>
              <a:t>If duplicates are detected, an </a:t>
            </a:r>
            <a:r>
              <a:rPr lang="en-US" sz="2400" u="sng" dirty="0">
                <a:latin typeface="Roboto" panose="02000000000000000000" pitchFamily="2" charset="0"/>
                <a:ea typeface="Roboto" panose="02000000000000000000" pitchFamily="2" charset="0"/>
                <a:cs typeface="Roboto" panose="02000000000000000000" pitchFamily="2" charset="0"/>
              </a:rPr>
              <a:t>error message is displayed indicating the count and listings of the duplicate Source IDs.</a:t>
            </a:r>
            <a:br>
              <a:rPr lang="hu-HU" sz="2400" dirty="0">
                <a:latin typeface="Roboto" panose="02000000000000000000" pitchFamily="2" charset="0"/>
                <a:ea typeface="Roboto" panose="02000000000000000000" pitchFamily="2" charset="0"/>
                <a:cs typeface="Roboto" panose="02000000000000000000" pitchFamily="2" charset="0"/>
              </a:rPr>
            </a:br>
            <a:endParaRPr lang="hu-HU" sz="2400" dirty="0">
              <a:solidFill>
                <a:srgbClr val="000C34"/>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8371112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87124-85EC-C7A4-87F8-51A621ACFA15}"/>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256ED7D6-4011-7F3E-8E8E-2A9183D3BBAF}"/>
              </a:ext>
            </a:extLst>
          </p:cNvPr>
          <p:cNvPicPr>
            <a:picLocks noChangeAspect="1"/>
          </p:cNvPicPr>
          <p:nvPr/>
        </p:nvPicPr>
        <p:blipFill>
          <a:blip r:embed="rId3"/>
          <a:stretch>
            <a:fillRect/>
          </a:stretch>
        </p:blipFill>
        <p:spPr>
          <a:xfrm>
            <a:off x="2187374" y="1948720"/>
            <a:ext cx="7817252" cy="4730993"/>
          </a:xfrm>
          <a:prstGeom prst="rect">
            <a:avLst/>
          </a:prstGeom>
          <a:ln w="28575">
            <a:solidFill>
              <a:schemeClr val="tx1"/>
            </a:solidFill>
          </a:ln>
        </p:spPr>
      </p:pic>
      <p:sp>
        <p:nvSpPr>
          <p:cNvPr id="2" name="Title 1">
            <a:extLst>
              <a:ext uri="{FF2B5EF4-FFF2-40B4-BE49-F238E27FC236}">
                <a16:creationId xmlns:a16="http://schemas.microsoft.com/office/drawing/2014/main" id="{646DB02A-04F0-A1E8-9A00-90D2665CD4FC}"/>
              </a:ext>
            </a:extLst>
          </p:cNvPr>
          <p:cNvSpPr>
            <a:spLocks noGrp="1"/>
          </p:cNvSpPr>
          <p:nvPr>
            <p:ph type="title"/>
          </p:nvPr>
        </p:nvSpPr>
        <p:spPr>
          <a:xfrm>
            <a:off x="341645" y="264641"/>
            <a:ext cx="11746523" cy="1325563"/>
          </a:xfrm>
        </p:spPr>
        <p:txBody>
          <a:bodyPr>
            <a:normAutofit/>
          </a:bodyPr>
          <a:lstStyle/>
          <a:p>
            <a:r>
              <a:rPr lang="en-US" sz="4000" b="1" dirty="0">
                <a:solidFill>
                  <a:srgbClr val="00B0F0"/>
                </a:solidFill>
                <a:latin typeface="Roboto" panose="02000000000000000000" pitchFamily="2" charset="0"/>
              </a:rPr>
              <a:t>SPRFY-</a:t>
            </a:r>
            <a:r>
              <a:rPr lang="hu-HU" sz="4000" b="1" dirty="0">
                <a:solidFill>
                  <a:srgbClr val="00B0F0"/>
                </a:solidFill>
                <a:latin typeface="Roboto" panose="02000000000000000000" pitchFamily="2" charset="0"/>
              </a:rPr>
              <a:t>4848: Avoid duplicate Products, Update info box</a:t>
            </a:r>
            <a:endParaRPr lang="en-US" sz="4000" dirty="0">
              <a:solidFill>
                <a:srgbClr val="00B0F0"/>
              </a:solidFill>
            </a:endParaRPr>
          </a:p>
        </p:txBody>
      </p:sp>
      <p:sp>
        <p:nvSpPr>
          <p:cNvPr id="8" name="Content Placeholder 2">
            <a:extLst>
              <a:ext uri="{FF2B5EF4-FFF2-40B4-BE49-F238E27FC236}">
                <a16:creationId xmlns:a16="http://schemas.microsoft.com/office/drawing/2014/main" id="{BE217162-515F-FD16-AAF1-BAD017C0054E}"/>
              </a:ext>
            </a:extLst>
          </p:cNvPr>
          <p:cNvSpPr>
            <a:spLocks noGrp="1"/>
          </p:cNvSpPr>
          <p:nvPr>
            <p:ph idx="1"/>
          </p:nvPr>
        </p:nvSpPr>
        <p:spPr>
          <a:xfrm>
            <a:off x="423741" y="1492928"/>
            <a:ext cx="11582330" cy="4910473"/>
          </a:xfrm>
        </p:spPr>
        <p:txBody>
          <a:bodyPr>
            <a:noAutofit/>
          </a:bodyPr>
          <a:lstStyle/>
          <a:p>
            <a:pPr marL="0" indent="0">
              <a:buNone/>
            </a:pPr>
            <a:r>
              <a:rPr lang="hu-HU" sz="2400" b="1" dirty="0">
                <a:solidFill>
                  <a:srgbClr val="000C34"/>
                </a:solidFill>
                <a:latin typeface="Roboto" panose="02000000000000000000" pitchFamily="2" charset="0"/>
                <a:ea typeface="Roboto" panose="02000000000000000000" pitchFamily="2" charset="0"/>
                <a:cs typeface="Roboto" panose="02000000000000000000" pitchFamily="2" charset="0"/>
              </a:rPr>
              <a:t>Avoid Duplicate Products or Missing Required Fields</a:t>
            </a:r>
            <a:r>
              <a:rPr lang="hu-HU" sz="2400" dirty="0">
                <a:solidFill>
                  <a:srgbClr val="000C34"/>
                </a:solidFill>
                <a:latin typeface="Roboto" panose="02000000000000000000" pitchFamily="2" charset="0"/>
                <a:ea typeface="Roboto" panose="02000000000000000000" pitchFamily="2" charset="0"/>
                <a:cs typeface="Roboto" panose="02000000000000000000" pitchFamily="2" charset="0"/>
              </a:rPr>
              <a:t>:</a:t>
            </a:r>
          </a:p>
        </p:txBody>
      </p:sp>
      <p:sp>
        <p:nvSpPr>
          <p:cNvPr id="7" name="Rectangle 6">
            <a:extLst>
              <a:ext uri="{FF2B5EF4-FFF2-40B4-BE49-F238E27FC236}">
                <a16:creationId xmlns:a16="http://schemas.microsoft.com/office/drawing/2014/main" id="{93805B92-86F7-8F88-CC21-98A23FF35CA8}"/>
              </a:ext>
            </a:extLst>
          </p:cNvPr>
          <p:cNvSpPr/>
          <p:nvPr/>
        </p:nvSpPr>
        <p:spPr>
          <a:xfrm>
            <a:off x="6156538" y="4094941"/>
            <a:ext cx="369651" cy="380181"/>
          </a:xfrm>
          <a:prstGeom prst="rect">
            <a:avLst/>
          </a:prstGeom>
          <a:solidFill>
            <a:srgbClr val="00B0F0">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ED68D26-985B-2B69-8D56-3E3C53A2BA2F}"/>
              </a:ext>
            </a:extLst>
          </p:cNvPr>
          <p:cNvSpPr/>
          <p:nvPr/>
        </p:nvSpPr>
        <p:spPr>
          <a:xfrm>
            <a:off x="6240842" y="4928280"/>
            <a:ext cx="369651" cy="380181"/>
          </a:xfrm>
          <a:prstGeom prst="rect">
            <a:avLst/>
          </a:prstGeom>
          <a:solidFill>
            <a:srgbClr val="00B0F0">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2926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7F35C-EF1D-5C4C-0842-D112AC430F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908C3E-49D5-12A8-5DE6-E6F07D29C307}"/>
              </a:ext>
            </a:extLst>
          </p:cNvPr>
          <p:cNvSpPr>
            <a:spLocks noGrp="1"/>
          </p:cNvSpPr>
          <p:nvPr>
            <p:ph type="title"/>
          </p:nvPr>
        </p:nvSpPr>
        <p:spPr>
          <a:xfrm>
            <a:off x="341645" y="264641"/>
            <a:ext cx="11746523" cy="1325563"/>
          </a:xfrm>
        </p:spPr>
        <p:txBody>
          <a:bodyPr>
            <a:normAutofit/>
          </a:bodyPr>
          <a:lstStyle/>
          <a:p>
            <a:r>
              <a:rPr lang="en-US" sz="4000" b="1" dirty="0">
                <a:solidFill>
                  <a:srgbClr val="00B0F0"/>
                </a:solidFill>
                <a:latin typeface="Roboto" panose="02000000000000000000" pitchFamily="2" charset="0"/>
              </a:rPr>
              <a:t>SPRFY-</a:t>
            </a:r>
            <a:r>
              <a:rPr lang="hu-HU" sz="4000" b="1" dirty="0">
                <a:solidFill>
                  <a:srgbClr val="00B0F0"/>
                </a:solidFill>
                <a:latin typeface="Roboto" panose="02000000000000000000" pitchFamily="2" charset="0"/>
              </a:rPr>
              <a:t>5371: Stop Comparison for Manual Product Creation</a:t>
            </a:r>
            <a:endParaRPr lang="en-US" sz="4000" dirty="0">
              <a:solidFill>
                <a:srgbClr val="00B0F0"/>
              </a:solidFill>
            </a:endParaRPr>
          </a:p>
        </p:txBody>
      </p:sp>
      <p:sp>
        <p:nvSpPr>
          <p:cNvPr id="8" name="Content Placeholder 2">
            <a:extLst>
              <a:ext uri="{FF2B5EF4-FFF2-40B4-BE49-F238E27FC236}">
                <a16:creationId xmlns:a16="http://schemas.microsoft.com/office/drawing/2014/main" id="{AAADFBA2-171C-C690-B1BF-067187453C9A}"/>
              </a:ext>
            </a:extLst>
          </p:cNvPr>
          <p:cNvSpPr>
            <a:spLocks noGrp="1"/>
          </p:cNvSpPr>
          <p:nvPr>
            <p:ph idx="1"/>
          </p:nvPr>
        </p:nvSpPr>
        <p:spPr>
          <a:xfrm>
            <a:off x="505838" y="1799617"/>
            <a:ext cx="11582330" cy="4910473"/>
          </a:xfrm>
        </p:spPr>
        <p:txBody>
          <a:bodyPr>
            <a:noAutofit/>
          </a:bodyPr>
          <a:lstStyle/>
          <a:p>
            <a:pPr marL="0" indent="0">
              <a:buNone/>
            </a:pPr>
            <a:r>
              <a:rPr lang="hu-HU" sz="2400" b="1" dirty="0">
                <a:solidFill>
                  <a:srgbClr val="000C34"/>
                </a:solidFill>
                <a:latin typeface="Roboto" panose="02000000000000000000" pitchFamily="2" charset="0"/>
                <a:ea typeface="Roboto" panose="02000000000000000000" pitchFamily="2" charset="0"/>
                <a:cs typeface="Roboto" panose="02000000000000000000" pitchFamily="2" charset="0"/>
              </a:rPr>
              <a:t>Stop comparison for manual product creation</a:t>
            </a:r>
            <a:r>
              <a:rPr lang="hu-HU" sz="2400" dirty="0">
                <a:solidFill>
                  <a:srgbClr val="000C34"/>
                </a:solidFill>
                <a:latin typeface="Roboto" panose="02000000000000000000" pitchFamily="2" charset="0"/>
                <a:ea typeface="Roboto" panose="02000000000000000000" pitchFamily="2" charset="0"/>
                <a:cs typeface="Roboto" panose="02000000000000000000" pitchFamily="2" charset="0"/>
              </a:rPr>
              <a:t>:</a:t>
            </a:r>
            <a:br>
              <a:rPr lang="hu-HU" sz="2400" dirty="0">
                <a:solidFill>
                  <a:srgbClr val="000C34"/>
                </a:solidFill>
                <a:latin typeface="Roboto" panose="02000000000000000000" pitchFamily="2" charset="0"/>
                <a:ea typeface="Roboto" panose="02000000000000000000" pitchFamily="2" charset="0"/>
                <a:cs typeface="Roboto" panose="02000000000000000000" pitchFamily="2" charset="0"/>
              </a:rPr>
            </a:br>
            <a:br>
              <a:rPr lang="hu-HU" sz="2400" dirty="0">
                <a:solidFill>
                  <a:srgbClr val="000C34"/>
                </a:solidFill>
                <a:latin typeface="Roboto" panose="02000000000000000000" pitchFamily="2" charset="0"/>
                <a:ea typeface="Roboto" panose="02000000000000000000" pitchFamily="2" charset="0"/>
                <a:cs typeface="Roboto" panose="02000000000000000000" pitchFamily="2" charset="0"/>
              </a:rPr>
            </a:br>
            <a:r>
              <a:rPr lang="en-US" sz="2400" dirty="0">
                <a:latin typeface="Roboto" panose="02000000000000000000" pitchFamily="2" charset="0"/>
                <a:ea typeface="Roboto" panose="02000000000000000000" pitchFamily="2" charset="0"/>
                <a:cs typeface="Roboto" panose="02000000000000000000" pitchFamily="2" charset="0"/>
              </a:rPr>
              <a:t>Products added to a source list via Excel upload or manual entry through the "Add Product" UI will now display a new comparison status of "No FHIR message available," clearly indicating that no actual FHIR message exists for these products and that an automatic comparison will not be triggered. </a:t>
            </a:r>
          </a:p>
        </p:txBody>
      </p:sp>
      <p:pic>
        <p:nvPicPr>
          <p:cNvPr id="4" name="Picture 3">
            <a:extLst>
              <a:ext uri="{FF2B5EF4-FFF2-40B4-BE49-F238E27FC236}">
                <a16:creationId xmlns:a16="http://schemas.microsoft.com/office/drawing/2014/main" id="{705A7270-3829-1AD9-5F9C-55C0689D1E60}"/>
              </a:ext>
            </a:extLst>
          </p:cNvPr>
          <p:cNvPicPr>
            <a:picLocks noChangeAspect="1"/>
          </p:cNvPicPr>
          <p:nvPr/>
        </p:nvPicPr>
        <p:blipFill>
          <a:blip r:embed="rId2"/>
          <a:srcRect t="5294"/>
          <a:stretch>
            <a:fillRect/>
          </a:stretch>
        </p:blipFill>
        <p:spPr>
          <a:xfrm>
            <a:off x="1209909" y="3959157"/>
            <a:ext cx="9207973" cy="2634202"/>
          </a:xfrm>
          <a:prstGeom prst="rect">
            <a:avLst/>
          </a:prstGeom>
          <a:ln w="28575">
            <a:solidFill>
              <a:schemeClr val="tx1"/>
            </a:solidFill>
          </a:ln>
        </p:spPr>
      </p:pic>
      <p:sp>
        <p:nvSpPr>
          <p:cNvPr id="5" name="Rectangle 4">
            <a:extLst>
              <a:ext uri="{FF2B5EF4-FFF2-40B4-BE49-F238E27FC236}">
                <a16:creationId xmlns:a16="http://schemas.microsoft.com/office/drawing/2014/main" id="{807445B6-9CCD-3488-0B5A-1602BA9770F8}"/>
              </a:ext>
            </a:extLst>
          </p:cNvPr>
          <p:cNvSpPr/>
          <p:nvPr/>
        </p:nvSpPr>
        <p:spPr>
          <a:xfrm>
            <a:off x="5640972" y="6155414"/>
            <a:ext cx="1917419" cy="352390"/>
          </a:xfrm>
          <a:prstGeom prst="rect">
            <a:avLst/>
          </a:prstGeom>
          <a:solidFill>
            <a:srgbClr val="00B0F0">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20793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593E0-7881-63BE-393A-18DB199337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799A22-C230-3FDD-97E8-E2E28A4063CA}"/>
              </a:ext>
            </a:extLst>
          </p:cNvPr>
          <p:cNvSpPr>
            <a:spLocks noGrp="1"/>
          </p:cNvSpPr>
          <p:nvPr>
            <p:ph type="title"/>
          </p:nvPr>
        </p:nvSpPr>
        <p:spPr>
          <a:xfrm>
            <a:off x="341645" y="264641"/>
            <a:ext cx="11746523" cy="1325563"/>
          </a:xfrm>
        </p:spPr>
        <p:txBody>
          <a:bodyPr>
            <a:normAutofit/>
          </a:bodyPr>
          <a:lstStyle/>
          <a:p>
            <a:r>
              <a:rPr lang="en-US" sz="4000" b="1" i="0" dirty="0">
                <a:solidFill>
                  <a:srgbClr val="00B0F0"/>
                </a:solidFill>
                <a:effectLst/>
                <a:latin typeface="Roboto" panose="02000000000000000000" pitchFamily="2" charset="0"/>
              </a:rPr>
              <a:t>SPRFY-</a:t>
            </a:r>
            <a:r>
              <a:rPr lang="hu-HU" sz="4000" b="1" i="0" dirty="0">
                <a:solidFill>
                  <a:srgbClr val="00B0F0"/>
                </a:solidFill>
                <a:effectLst/>
                <a:latin typeface="Roboto" panose="02000000000000000000" pitchFamily="2" charset="0"/>
              </a:rPr>
              <a:t>5317</a:t>
            </a:r>
            <a:r>
              <a:rPr lang="en-US" sz="4000" b="1" i="0" dirty="0">
                <a:solidFill>
                  <a:srgbClr val="00B0F0"/>
                </a:solidFill>
                <a:effectLst/>
                <a:latin typeface="Roboto" panose="02000000000000000000" pitchFamily="2" charset="0"/>
              </a:rPr>
              <a:t>: </a:t>
            </a:r>
            <a:r>
              <a:rPr lang="hu-HU" sz="4000" b="1" i="0" dirty="0">
                <a:solidFill>
                  <a:srgbClr val="00B0F0"/>
                </a:solidFill>
                <a:effectLst/>
                <a:latin typeface="Roboto" panose="02000000000000000000" pitchFamily="2" charset="0"/>
              </a:rPr>
              <a:t>Allow unlimited Number of Products to Upload</a:t>
            </a:r>
            <a:endParaRPr lang="en-US" sz="4000" dirty="0">
              <a:solidFill>
                <a:srgbClr val="00B0F0"/>
              </a:solidFill>
            </a:endParaRPr>
          </a:p>
        </p:txBody>
      </p:sp>
      <p:sp>
        <p:nvSpPr>
          <p:cNvPr id="4" name="Content Placeholder 3">
            <a:extLst>
              <a:ext uri="{FF2B5EF4-FFF2-40B4-BE49-F238E27FC236}">
                <a16:creationId xmlns:a16="http://schemas.microsoft.com/office/drawing/2014/main" id="{D499B6B1-B5E1-1C93-7E58-0C863ABF0D69}"/>
              </a:ext>
            </a:extLst>
          </p:cNvPr>
          <p:cNvSpPr>
            <a:spLocks noGrp="1"/>
          </p:cNvSpPr>
          <p:nvPr>
            <p:ph idx="1"/>
          </p:nvPr>
        </p:nvSpPr>
        <p:spPr>
          <a:xfrm>
            <a:off x="410183" y="2389830"/>
            <a:ext cx="10515600" cy="4351338"/>
          </a:xfrm>
        </p:spPr>
        <p:txBody>
          <a:bodyPr>
            <a:normAutofit/>
          </a:bodyPr>
          <a:lstStyle/>
          <a:p>
            <a:pPr marL="0" indent="0">
              <a:buNone/>
            </a:pPr>
            <a:r>
              <a:rPr lang="en-US" sz="2400" dirty="0">
                <a:latin typeface="Roboto" panose="02000000000000000000" pitchFamily="2" charset="0"/>
                <a:ea typeface="Roboto" panose="02000000000000000000" pitchFamily="2" charset="0"/>
                <a:cs typeface="Roboto" panose="02000000000000000000" pitchFamily="2" charset="0"/>
              </a:rPr>
              <a:t>The previous limit of 500 Products per upload has been removed. </a:t>
            </a:r>
            <a:br>
              <a:rPr lang="hu-HU" sz="2400" dirty="0">
                <a:latin typeface="Roboto" panose="02000000000000000000" pitchFamily="2" charset="0"/>
                <a:ea typeface="Roboto" panose="02000000000000000000" pitchFamily="2" charset="0"/>
                <a:cs typeface="Roboto" panose="02000000000000000000" pitchFamily="2" charset="0"/>
              </a:rPr>
            </a:br>
            <a:br>
              <a:rPr lang="hu-HU" sz="2400" dirty="0">
                <a:latin typeface="Roboto" panose="02000000000000000000" pitchFamily="2" charset="0"/>
                <a:ea typeface="Roboto" panose="02000000000000000000" pitchFamily="2" charset="0"/>
                <a:cs typeface="Roboto" panose="02000000000000000000" pitchFamily="2" charset="0"/>
              </a:rPr>
            </a:br>
            <a:r>
              <a:rPr lang="en-US" sz="2400" dirty="0">
                <a:latin typeface="Roboto" panose="02000000000000000000" pitchFamily="2" charset="0"/>
                <a:ea typeface="Roboto" panose="02000000000000000000" pitchFamily="2" charset="0"/>
                <a:cs typeface="Roboto" panose="02000000000000000000" pitchFamily="2" charset="0"/>
              </a:rPr>
              <a:t>Users can now upload an unlimited number of Products via a single ZIP file (containing FHIR-format JSON or XML files), a single FHIR JSON/XML file, or an Excel template, with the only constraint being the maximum file upload size of 20 MB.</a:t>
            </a:r>
          </a:p>
        </p:txBody>
      </p:sp>
    </p:spTree>
    <p:extLst>
      <p:ext uri="{BB962C8B-B14F-4D97-AF65-F5344CB8AC3E}">
        <p14:creationId xmlns:p14="http://schemas.microsoft.com/office/powerpoint/2010/main" val="24291116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4218F-7F1B-79AB-518A-D62E802EB7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0F6403-061B-4E99-6009-FFFEEBDA1391}"/>
              </a:ext>
            </a:extLst>
          </p:cNvPr>
          <p:cNvSpPr>
            <a:spLocks noGrp="1"/>
          </p:cNvSpPr>
          <p:nvPr>
            <p:ph type="title"/>
          </p:nvPr>
        </p:nvSpPr>
        <p:spPr>
          <a:xfrm>
            <a:off x="341645" y="264641"/>
            <a:ext cx="11746523" cy="1325563"/>
          </a:xfrm>
        </p:spPr>
        <p:txBody>
          <a:bodyPr>
            <a:normAutofit/>
          </a:bodyPr>
          <a:lstStyle/>
          <a:p>
            <a:r>
              <a:rPr lang="en-US" sz="4000" b="1" dirty="0">
                <a:solidFill>
                  <a:srgbClr val="00B0F0"/>
                </a:solidFill>
                <a:latin typeface="Roboto" panose="02000000000000000000" pitchFamily="2" charset="0"/>
              </a:rPr>
              <a:t>SPRFY-</a:t>
            </a:r>
            <a:r>
              <a:rPr lang="hu-HU" sz="4000" b="1" dirty="0">
                <a:solidFill>
                  <a:srgbClr val="00B0F0"/>
                </a:solidFill>
                <a:latin typeface="Roboto" panose="02000000000000000000" pitchFamily="2" charset="0"/>
              </a:rPr>
              <a:t>5491: Update info box to be in line with the functionalities</a:t>
            </a:r>
            <a:endParaRPr lang="en-US" sz="4000" dirty="0">
              <a:solidFill>
                <a:srgbClr val="00B0F0"/>
              </a:solidFill>
            </a:endParaRPr>
          </a:p>
        </p:txBody>
      </p:sp>
      <p:sp>
        <p:nvSpPr>
          <p:cNvPr id="8" name="Content Placeholder 2">
            <a:extLst>
              <a:ext uri="{FF2B5EF4-FFF2-40B4-BE49-F238E27FC236}">
                <a16:creationId xmlns:a16="http://schemas.microsoft.com/office/drawing/2014/main" id="{04DF59CA-1444-F00F-4B7A-26EC2A918967}"/>
              </a:ext>
            </a:extLst>
          </p:cNvPr>
          <p:cNvSpPr>
            <a:spLocks noGrp="1"/>
          </p:cNvSpPr>
          <p:nvPr>
            <p:ph idx="1"/>
          </p:nvPr>
        </p:nvSpPr>
        <p:spPr>
          <a:xfrm>
            <a:off x="637749" y="2171263"/>
            <a:ext cx="8584072" cy="4910473"/>
          </a:xfrm>
        </p:spPr>
        <p:txBody>
          <a:bodyPr>
            <a:noAutofit/>
          </a:bodyPr>
          <a:lstStyle/>
          <a:p>
            <a:pPr marL="0" indent="0">
              <a:buNone/>
            </a:pPr>
            <a:r>
              <a:rPr lang="hu-HU" sz="2400" b="1" dirty="0">
                <a:solidFill>
                  <a:srgbClr val="000C34"/>
                </a:solidFill>
                <a:latin typeface="Roboto" panose="02000000000000000000" pitchFamily="2" charset="0"/>
                <a:ea typeface="Roboto" panose="02000000000000000000" pitchFamily="2" charset="0"/>
                <a:cs typeface="Roboto" panose="02000000000000000000" pitchFamily="2" charset="0"/>
              </a:rPr>
              <a:t>Update infobox to be in line with the functionalities</a:t>
            </a:r>
            <a:r>
              <a:rPr lang="hu-HU" sz="2400" dirty="0">
                <a:solidFill>
                  <a:srgbClr val="000C34"/>
                </a:solidFill>
                <a:latin typeface="Roboto" panose="02000000000000000000" pitchFamily="2" charset="0"/>
                <a:ea typeface="Roboto" panose="02000000000000000000" pitchFamily="2" charset="0"/>
                <a:cs typeface="Roboto" panose="02000000000000000000" pitchFamily="2" charset="0"/>
              </a:rPr>
              <a:t>:</a:t>
            </a:r>
            <a:r>
              <a:rPr lang="en-US" sz="2400" dirty="0">
                <a:latin typeface="Roboto" panose="02000000000000000000" pitchFamily="2" charset="0"/>
                <a:ea typeface="Roboto" panose="02000000000000000000" pitchFamily="2" charset="0"/>
                <a:cs typeface="Roboto" panose="02000000000000000000" pitchFamily="2" charset="0"/>
              </a:rPr>
              <a:t> </a:t>
            </a:r>
            <a:endParaRPr lang="hu-HU" sz="2400" dirty="0">
              <a:latin typeface="Roboto" panose="02000000000000000000" pitchFamily="2" charset="0"/>
              <a:ea typeface="Roboto" panose="02000000000000000000" pitchFamily="2" charset="0"/>
              <a:cs typeface="Roboto" panose="02000000000000000000" pitchFamily="2" charset="0"/>
            </a:endParaRPr>
          </a:p>
          <a:p>
            <a:pPr marL="0" indent="0">
              <a:buNone/>
            </a:pPr>
            <a:endParaRPr lang="hu-HU" sz="2400" dirty="0">
              <a:latin typeface="Roboto" panose="02000000000000000000" pitchFamily="2" charset="0"/>
              <a:ea typeface="Roboto" panose="02000000000000000000" pitchFamily="2" charset="0"/>
              <a:cs typeface="Roboto" panose="02000000000000000000" pitchFamily="2" charset="0"/>
            </a:endParaRPr>
          </a:p>
          <a:p>
            <a:pPr marL="0" indent="0">
              <a:buNone/>
            </a:pPr>
            <a:r>
              <a:rPr lang="en-US" sz="2400" dirty="0">
                <a:latin typeface="Roboto" panose="02000000000000000000" pitchFamily="2" charset="0"/>
                <a:ea typeface="Roboto" panose="02000000000000000000" pitchFamily="2" charset="0"/>
                <a:cs typeface="Roboto" panose="02000000000000000000" pitchFamily="2" charset="0"/>
              </a:rPr>
              <a:t>The previously stated </a:t>
            </a:r>
            <a:r>
              <a:rPr lang="en-US" sz="2400" u="sng" dirty="0">
                <a:latin typeface="Roboto" panose="02000000000000000000" pitchFamily="2" charset="0"/>
                <a:ea typeface="Roboto" panose="02000000000000000000" pitchFamily="2" charset="0"/>
                <a:cs typeface="Roboto" panose="02000000000000000000" pitchFamily="2" charset="0"/>
              </a:rPr>
              <a:t>500-file limitation has been removed</a:t>
            </a:r>
            <a:r>
              <a:rPr lang="en-US" sz="2400" dirty="0">
                <a:latin typeface="Roboto" panose="02000000000000000000" pitchFamily="2" charset="0"/>
                <a:ea typeface="Roboto" panose="02000000000000000000" pitchFamily="2" charset="0"/>
                <a:cs typeface="Roboto" panose="02000000000000000000" pitchFamily="2" charset="0"/>
              </a:rPr>
              <a:t>, and the pop-ups now clearly indicate that users can upload a single ZIP file (up to 20 MB) containing individual FHIR files in JSON or XML format (one per Product), a single FHIR file in JSON or XML format (up to 20 MB) containing one Product, </a:t>
            </a:r>
            <a:r>
              <a:rPr lang="en-US" sz="2400" u="sng" dirty="0">
                <a:latin typeface="Roboto" panose="02000000000000000000" pitchFamily="2" charset="0"/>
                <a:ea typeface="Roboto" panose="02000000000000000000" pitchFamily="2" charset="0"/>
                <a:cs typeface="Roboto" panose="02000000000000000000" pitchFamily="2" charset="0"/>
              </a:rPr>
              <a:t>or an Excel file with multiple Products </a:t>
            </a:r>
            <a:r>
              <a:rPr lang="en-US" sz="2400" dirty="0">
                <a:latin typeface="Roboto" panose="02000000000000000000" pitchFamily="2" charset="0"/>
                <a:ea typeface="Roboto" panose="02000000000000000000" pitchFamily="2" charset="0"/>
                <a:cs typeface="Roboto" panose="02000000000000000000" pitchFamily="2" charset="0"/>
              </a:rPr>
              <a:t>(up to 20 MB).</a:t>
            </a:r>
            <a:endParaRPr lang="hu-HU" sz="2400" dirty="0">
              <a:solidFill>
                <a:srgbClr val="000C34"/>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5424236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13B27-94B2-CBD6-D606-37629F5B6D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1AB02C-FDFE-BBA7-C8E2-296C6B263AFC}"/>
              </a:ext>
            </a:extLst>
          </p:cNvPr>
          <p:cNvSpPr>
            <a:spLocks noGrp="1"/>
          </p:cNvSpPr>
          <p:nvPr>
            <p:ph type="title"/>
          </p:nvPr>
        </p:nvSpPr>
        <p:spPr>
          <a:xfrm>
            <a:off x="341645" y="264641"/>
            <a:ext cx="11746523" cy="1325563"/>
          </a:xfrm>
        </p:spPr>
        <p:txBody>
          <a:bodyPr>
            <a:normAutofit/>
          </a:bodyPr>
          <a:lstStyle/>
          <a:p>
            <a:r>
              <a:rPr lang="en-US" sz="4000" b="1" dirty="0">
                <a:solidFill>
                  <a:srgbClr val="00B0F0"/>
                </a:solidFill>
                <a:latin typeface="Roboto" panose="02000000000000000000" pitchFamily="2" charset="0"/>
              </a:rPr>
              <a:t>SPRFY-</a:t>
            </a:r>
            <a:r>
              <a:rPr lang="hu-HU" sz="4000" b="1" dirty="0">
                <a:solidFill>
                  <a:srgbClr val="00B0F0"/>
                </a:solidFill>
                <a:latin typeface="Roboto" panose="02000000000000000000" pitchFamily="2" charset="0"/>
              </a:rPr>
              <a:t>5491: Update info box to be in line with the functionalities</a:t>
            </a:r>
            <a:endParaRPr lang="en-US" sz="4000" dirty="0">
              <a:solidFill>
                <a:srgbClr val="00B0F0"/>
              </a:solidFill>
            </a:endParaRPr>
          </a:p>
        </p:txBody>
      </p:sp>
      <p:sp>
        <p:nvSpPr>
          <p:cNvPr id="8" name="Content Placeholder 2">
            <a:extLst>
              <a:ext uri="{FF2B5EF4-FFF2-40B4-BE49-F238E27FC236}">
                <a16:creationId xmlns:a16="http://schemas.microsoft.com/office/drawing/2014/main" id="{F8130E10-BE9A-E8AC-03B2-B459D3CDE778}"/>
              </a:ext>
            </a:extLst>
          </p:cNvPr>
          <p:cNvSpPr>
            <a:spLocks noGrp="1"/>
          </p:cNvSpPr>
          <p:nvPr>
            <p:ph idx="1"/>
          </p:nvPr>
        </p:nvSpPr>
        <p:spPr>
          <a:xfrm>
            <a:off x="423741" y="1703338"/>
            <a:ext cx="11582330" cy="4910473"/>
          </a:xfrm>
        </p:spPr>
        <p:txBody>
          <a:bodyPr>
            <a:noAutofit/>
          </a:bodyPr>
          <a:lstStyle/>
          <a:p>
            <a:pPr marL="0" indent="0">
              <a:buNone/>
            </a:pPr>
            <a:r>
              <a:rPr lang="hu-HU" sz="2400" b="1" dirty="0">
                <a:solidFill>
                  <a:srgbClr val="000C34"/>
                </a:solidFill>
                <a:latin typeface="Roboto" panose="02000000000000000000" pitchFamily="2" charset="0"/>
                <a:ea typeface="Roboto" panose="02000000000000000000" pitchFamily="2" charset="0"/>
                <a:cs typeface="Roboto" panose="02000000000000000000" pitchFamily="2" charset="0"/>
              </a:rPr>
              <a:t>Update infobox to be in line with the functionalities</a:t>
            </a:r>
            <a:r>
              <a:rPr lang="hu-HU" sz="2400" dirty="0">
                <a:solidFill>
                  <a:srgbClr val="000C34"/>
                </a:solidFill>
                <a:latin typeface="Roboto" panose="02000000000000000000" pitchFamily="2" charset="0"/>
                <a:ea typeface="Roboto" panose="02000000000000000000" pitchFamily="2" charset="0"/>
                <a:cs typeface="Roboto" panose="02000000000000000000" pitchFamily="2" charset="0"/>
              </a:rPr>
              <a:t>:</a:t>
            </a:r>
          </a:p>
        </p:txBody>
      </p:sp>
      <p:pic>
        <p:nvPicPr>
          <p:cNvPr id="4" name="Picture 3">
            <a:extLst>
              <a:ext uri="{FF2B5EF4-FFF2-40B4-BE49-F238E27FC236}">
                <a16:creationId xmlns:a16="http://schemas.microsoft.com/office/drawing/2014/main" id="{DEA1D7D9-B962-C93F-A35B-5EC50D61E60F}"/>
              </a:ext>
            </a:extLst>
          </p:cNvPr>
          <p:cNvPicPr>
            <a:picLocks noChangeAspect="1"/>
          </p:cNvPicPr>
          <p:nvPr/>
        </p:nvPicPr>
        <p:blipFill>
          <a:blip r:embed="rId3"/>
          <a:srcRect l="832" t="2084" r="832" b="42647"/>
          <a:stretch>
            <a:fillRect/>
          </a:stretch>
        </p:blipFill>
        <p:spPr>
          <a:xfrm>
            <a:off x="665792" y="2422187"/>
            <a:ext cx="10860416" cy="3472776"/>
          </a:xfrm>
          <a:prstGeom prst="rect">
            <a:avLst/>
          </a:prstGeom>
          <a:ln w="28575">
            <a:solidFill>
              <a:schemeClr val="tx1"/>
            </a:solidFill>
          </a:ln>
        </p:spPr>
      </p:pic>
      <p:sp>
        <p:nvSpPr>
          <p:cNvPr id="5" name="Rectangle 4">
            <a:extLst>
              <a:ext uri="{FF2B5EF4-FFF2-40B4-BE49-F238E27FC236}">
                <a16:creationId xmlns:a16="http://schemas.microsoft.com/office/drawing/2014/main" id="{EBA959D5-A0F6-FCCB-1244-9E5CAE932A38}"/>
              </a:ext>
            </a:extLst>
          </p:cNvPr>
          <p:cNvSpPr/>
          <p:nvPr/>
        </p:nvSpPr>
        <p:spPr>
          <a:xfrm>
            <a:off x="3102053" y="5174982"/>
            <a:ext cx="4203419" cy="330874"/>
          </a:xfrm>
          <a:prstGeom prst="rect">
            <a:avLst/>
          </a:prstGeom>
          <a:solidFill>
            <a:srgbClr val="00B0F0">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1720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016E8-6E02-E445-642D-26E24DF3EB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4D1FB3-0A95-E3A8-102C-F4037FFBAEED}"/>
              </a:ext>
            </a:extLst>
          </p:cNvPr>
          <p:cNvSpPr>
            <a:spLocks noGrp="1"/>
          </p:cNvSpPr>
          <p:nvPr>
            <p:ph type="title"/>
          </p:nvPr>
        </p:nvSpPr>
        <p:spPr>
          <a:xfrm>
            <a:off x="341645" y="264641"/>
            <a:ext cx="11746523" cy="1325563"/>
          </a:xfrm>
        </p:spPr>
        <p:txBody>
          <a:bodyPr>
            <a:normAutofit/>
          </a:bodyPr>
          <a:lstStyle/>
          <a:p>
            <a:r>
              <a:rPr lang="en-US" sz="4000" b="1" i="0" dirty="0">
                <a:solidFill>
                  <a:srgbClr val="00B0F0"/>
                </a:solidFill>
                <a:effectLst/>
                <a:latin typeface="Roboto" panose="02000000000000000000" pitchFamily="2" charset="0"/>
              </a:rPr>
              <a:t>SPRFY-</a:t>
            </a:r>
            <a:r>
              <a:rPr lang="hu-HU" sz="4000" b="1" i="0" dirty="0">
                <a:solidFill>
                  <a:srgbClr val="00B0F0"/>
                </a:solidFill>
                <a:effectLst/>
                <a:latin typeface="Roboto" panose="02000000000000000000" pitchFamily="2" charset="0"/>
              </a:rPr>
              <a:t>5318</a:t>
            </a:r>
            <a:r>
              <a:rPr lang="en-US" sz="4000" b="1" i="0" dirty="0">
                <a:solidFill>
                  <a:srgbClr val="00B0F0"/>
                </a:solidFill>
                <a:effectLst/>
                <a:latin typeface="Roboto" panose="02000000000000000000" pitchFamily="2" charset="0"/>
              </a:rPr>
              <a:t>: </a:t>
            </a:r>
            <a:r>
              <a:rPr lang="hu-HU" sz="4000" b="1" i="0" dirty="0">
                <a:solidFill>
                  <a:srgbClr val="00B0F0"/>
                </a:solidFill>
                <a:effectLst/>
                <a:latin typeface="Roboto" panose="02000000000000000000" pitchFamily="2" charset="0"/>
              </a:rPr>
              <a:t>Enable Paralell upload of Files to the Same List</a:t>
            </a:r>
            <a:endParaRPr lang="en-US" sz="4000" dirty="0">
              <a:solidFill>
                <a:srgbClr val="00B0F0"/>
              </a:solidFill>
            </a:endParaRPr>
          </a:p>
        </p:txBody>
      </p:sp>
      <p:sp>
        <p:nvSpPr>
          <p:cNvPr id="4" name="Content Placeholder 3">
            <a:extLst>
              <a:ext uri="{FF2B5EF4-FFF2-40B4-BE49-F238E27FC236}">
                <a16:creationId xmlns:a16="http://schemas.microsoft.com/office/drawing/2014/main" id="{D0356B0F-D095-E09C-D1F0-E7F05801E55A}"/>
              </a:ext>
            </a:extLst>
          </p:cNvPr>
          <p:cNvSpPr>
            <a:spLocks noGrp="1"/>
          </p:cNvSpPr>
          <p:nvPr>
            <p:ph idx="1"/>
          </p:nvPr>
        </p:nvSpPr>
        <p:spPr>
          <a:xfrm>
            <a:off x="497732" y="1815898"/>
            <a:ext cx="10515600" cy="4351338"/>
          </a:xfrm>
        </p:spPr>
        <p:txBody>
          <a:bodyPr>
            <a:normAutofit/>
          </a:bodyPr>
          <a:lstStyle/>
          <a:p>
            <a:pPr marL="0" indent="0">
              <a:buNone/>
            </a:pPr>
            <a:r>
              <a:rPr lang="en-US" sz="2400" dirty="0">
                <a:latin typeface="Roboto" panose="02000000000000000000" pitchFamily="2" charset="0"/>
                <a:ea typeface="Roboto" panose="02000000000000000000" pitchFamily="2" charset="0"/>
                <a:cs typeface="Roboto" panose="02000000000000000000" pitchFamily="2" charset="0"/>
              </a:rPr>
              <a:t>Users can now upload additional Product files to a source list while a matching or comparison process is already in progress, eliminating the previous blocking </a:t>
            </a:r>
            <a:r>
              <a:rPr lang="en-US" sz="2400" dirty="0" err="1">
                <a:latin typeface="Roboto" panose="02000000000000000000" pitchFamily="2" charset="0"/>
                <a:ea typeface="Roboto" panose="02000000000000000000" pitchFamily="2" charset="0"/>
                <a:cs typeface="Roboto" panose="02000000000000000000" pitchFamily="2" charset="0"/>
              </a:rPr>
              <a:t>behaviour</a:t>
            </a:r>
            <a:r>
              <a:rPr lang="en-US" sz="2400" dirty="0">
                <a:latin typeface="Roboto" panose="02000000000000000000" pitchFamily="2" charset="0"/>
                <a:ea typeface="Roboto" panose="02000000000000000000" pitchFamily="2" charset="0"/>
                <a:cs typeface="Roboto" panose="02000000000000000000" pitchFamily="2" charset="0"/>
              </a:rPr>
              <a:t> that prevented any interaction during processing. </a:t>
            </a:r>
            <a:endParaRPr lang="hu-HU" sz="2400" dirty="0">
              <a:latin typeface="Roboto" panose="02000000000000000000" pitchFamily="2" charset="0"/>
              <a:ea typeface="Roboto" panose="02000000000000000000" pitchFamily="2" charset="0"/>
              <a:cs typeface="Roboto" panose="02000000000000000000" pitchFamily="2" charset="0"/>
            </a:endParaRPr>
          </a:p>
          <a:p>
            <a:pPr marL="0" indent="0">
              <a:buNone/>
            </a:pPr>
            <a:endParaRPr lang="hu-HU" sz="2400" dirty="0">
              <a:latin typeface="Roboto" panose="02000000000000000000" pitchFamily="2" charset="0"/>
              <a:ea typeface="Roboto" panose="02000000000000000000" pitchFamily="2" charset="0"/>
              <a:cs typeface="Roboto" panose="02000000000000000000" pitchFamily="2" charset="0"/>
            </a:endParaRPr>
          </a:p>
          <a:p>
            <a:pPr marL="0" indent="0">
              <a:buNone/>
            </a:pPr>
            <a:r>
              <a:rPr lang="en-US" sz="2400" dirty="0">
                <a:latin typeface="Roboto" panose="02000000000000000000" pitchFamily="2" charset="0"/>
                <a:ea typeface="Roboto" panose="02000000000000000000" pitchFamily="2" charset="0"/>
                <a:cs typeface="Roboto" panose="02000000000000000000" pitchFamily="2" charset="0"/>
              </a:rPr>
              <a:t>While an upload is running, the actions menu and list navigation remain accessible, though the "Delete" option is appropriately disabled to protect data integrity. The Source List report has also been enhanced to display all product additions as individual entries — rather than only the last upload — with a new "Updated" date/time column (sorted newest first) so users can easily track when each batch of products was added.</a:t>
            </a:r>
          </a:p>
        </p:txBody>
      </p:sp>
    </p:spTree>
    <p:extLst>
      <p:ext uri="{BB962C8B-B14F-4D97-AF65-F5344CB8AC3E}">
        <p14:creationId xmlns:p14="http://schemas.microsoft.com/office/powerpoint/2010/main" val="12782559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B0F0">
            <a:alpha val="10000"/>
          </a:srgbClr>
        </a:solidFill>
        <a:effectLst/>
      </p:bgPr>
    </p:bg>
    <p:spTree>
      <p:nvGrpSpPr>
        <p:cNvPr id="1" name="">
          <a:extLst>
            <a:ext uri="{FF2B5EF4-FFF2-40B4-BE49-F238E27FC236}">
              <a16:creationId xmlns:a16="http://schemas.microsoft.com/office/drawing/2014/main" id="{593A59D2-64C1-F96F-EE5F-BC0F27C30F52}"/>
            </a:ext>
          </a:extLst>
        </p:cNvPr>
        <p:cNvGrpSpPr/>
        <p:nvPr/>
      </p:nvGrpSpPr>
      <p:grpSpPr>
        <a:xfrm>
          <a:off x="0" y="0"/>
          <a:ext cx="0" cy="0"/>
          <a:chOff x="0" y="0"/>
          <a:chExt cx="0" cy="0"/>
        </a:xfrm>
      </p:grpSpPr>
      <p:pic>
        <p:nvPicPr>
          <p:cNvPr id="2" name="Graphic 1">
            <a:extLst>
              <a:ext uri="{FF2B5EF4-FFF2-40B4-BE49-F238E27FC236}">
                <a16:creationId xmlns:a16="http://schemas.microsoft.com/office/drawing/2014/main" id="{0E744995-2EE8-BB67-EB89-514208F82AE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98696" y="2753671"/>
            <a:ext cx="1155700" cy="1143000"/>
          </a:xfrm>
          <a:prstGeom prst="rect">
            <a:avLst/>
          </a:prstGeom>
        </p:spPr>
      </p:pic>
      <p:sp>
        <p:nvSpPr>
          <p:cNvPr id="3" name="Text Placeholder 34">
            <a:extLst>
              <a:ext uri="{FF2B5EF4-FFF2-40B4-BE49-F238E27FC236}">
                <a16:creationId xmlns:a16="http://schemas.microsoft.com/office/drawing/2014/main" id="{6A091083-50E0-FF73-CB7F-0E770C696373}"/>
              </a:ext>
            </a:extLst>
          </p:cNvPr>
          <p:cNvSpPr txBox="1">
            <a:spLocks/>
          </p:cNvSpPr>
          <p:nvPr/>
        </p:nvSpPr>
        <p:spPr>
          <a:xfrm>
            <a:off x="2641432" y="3057648"/>
            <a:ext cx="8074515" cy="742704"/>
          </a:xfrm>
          <a:prstGeom prst="rect">
            <a:avLst/>
          </a:prstGeom>
        </p:spPr>
        <p:txBody>
          <a:bodyPr>
            <a:normAutofit/>
          </a:bodyPr>
          <a:lstStyle>
            <a:lvl1pPr marL="342900" indent="-342900" algn="l" defTabSz="914400" rtl="0" eaLnBrk="1" latinLnBrk="0" hangingPunct="1">
              <a:lnSpc>
                <a:spcPct val="100000"/>
              </a:lnSpc>
              <a:spcBef>
                <a:spcPts val="1000"/>
              </a:spcBef>
              <a:buFont typeface="Arial" panose="020B0604020202020204" pitchFamily="34" charset="0"/>
              <a:buChar char="•"/>
              <a:tabLst/>
              <a:defRPr sz="28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1pPr>
            <a:lvl2pPr marL="406400" indent="342900" algn="l" defTabSz="914400" rtl="0" eaLnBrk="1" latinLnBrk="0" hangingPunct="1">
              <a:lnSpc>
                <a:spcPct val="100000"/>
              </a:lnSpc>
              <a:spcBef>
                <a:spcPts val="500"/>
              </a:spcBef>
              <a:buFont typeface="Courier New" panose="02070309020205020404" pitchFamily="49" charset="0"/>
              <a:buChar char="o"/>
              <a:tabLst/>
              <a:defRPr sz="20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2pPr>
            <a:lvl3pPr marL="685800" indent="231775" algn="l" defTabSz="914400" rtl="0" eaLnBrk="1" latinLnBrk="0" hangingPunct="1">
              <a:lnSpc>
                <a:spcPct val="100000"/>
              </a:lnSpc>
              <a:spcBef>
                <a:spcPts val="500"/>
              </a:spcBef>
              <a:buClr>
                <a:schemeClr val="accent3">
                  <a:lumMod val="75000"/>
                </a:schemeClr>
              </a:buClr>
              <a:buFont typeface="System Font Regular"/>
              <a:buChar char="-"/>
              <a:tabLst/>
              <a:defRPr sz="16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3pPr>
            <a:lvl4pPr marL="1149350" indent="-177800" algn="l" defTabSz="914400" rtl="0" eaLnBrk="1" latinLnBrk="0" hangingPunct="1">
              <a:lnSpc>
                <a:spcPct val="90000"/>
              </a:lnSpc>
              <a:spcBef>
                <a:spcPts val="500"/>
              </a:spcBef>
              <a:buClr>
                <a:schemeClr val="accent3">
                  <a:lumMod val="75000"/>
                </a:schemeClr>
              </a:buClr>
              <a:buFont typeface="System Font Regular"/>
              <a:buChar char="-"/>
              <a:tabLst/>
              <a:defRPr sz="14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4pPr>
            <a:lvl5pPr marL="233363" indent="-233363" algn="l" defTabSz="914400" rtl="0" eaLnBrk="1" latinLnBrk="0" hangingPunct="1">
              <a:lnSpc>
                <a:spcPct val="90000"/>
              </a:lnSpc>
              <a:spcBef>
                <a:spcPts val="500"/>
              </a:spcBef>
              <a:buFont typeface="Arial" panose="020B0604020202020204" pitchFamily="34" charset="0"/>
              <a:buChar char="•"/>
              <a:defRPr sz="1800" b="0" i="0" kern="120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hu-HU" sz="4000" dirty="0">
                <a:solidFill>
                  <a:srgbClr val="00B0F0"/>
                </a:solidFill>
              </a:rPr>
              <a:t>MA Number Matching</a:t>
            </a:r>
            <a:endParaRPr lang="en-US" sz="4000" dirty="0">
              <a:solidFill>
                <a:srgbClr val="00B0F0"/>
              </a:solidFill>
            </a:endParaRPr>
          </a:p>
        </p:txBody>
      </p:sp>
    </p:spTree>
    <p:extLst>
      <p:ext uri="{BB962C8B-B14F-4D97-AF65-F5344CB8AC3E}">
        <p14:creationId xmlns:p14="http://schemas.microsoft.com/office/powerpoint/2010/main" val="20868393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BA078-285F-E805-8AC1-AF25776340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67B4D0-6CBF-D734-105A-D51549F8E3A8}"/>
              </a:ext>
            </a:extLst>
          </p:cNvPr>
          <p:cNvSpPr>
            <a:spLocks noGrp="1"/>
          </p:cNvSpPr>
          <p:nvPr>
            <p:ph type="title"/>
          </p:nvPr>
        </p:nvSpPr>
        <p:spPr>
          <a:xfrm>
            <a:off x="341645" y="264641"/>
            <a:ext cx="11746523" cy="1325563"/>
          </a:xfrm>
        </p:spPr>
        <p:txBody>
          <a:bodyPr>
            <a:normAutofit/>
          </a:bodyPr>
          <a:lstStyle/>
          <a:p>
            <a:r>
              <a:rPr lang="en-US" sz="4000" b="1" i="0" dirty="0">
                <a:solidFill>
                  <a:srgbClr val="00B0F0"/>
                </a:solidFill>
                <a:effectLst/>
                <a:latin typeface="Roboto" panose="02000000000000000000" pitchFamily="2" charset="0"/>
              </a:rPr>
              <a:t>SPRFY-</a:t>
            </a:r>
            <a:r>
              <a:rPr lang="hu-HU" sz="4000" b="1" i="0" dirty="0">
                <a:solidFill>
                  <a:srgbClr val="00B0F0"/>
                </a:solidFill>
                <a:effectLst/>
                <a:latin typeface="Roboto" panose="02000000000000000000" pitchFamily="2" charset="0"/>
              </a:rPr>
              <a:t>4652, SPRFY-5020, SPRFY-5057, SPRFY-5058</a:t>
            </a:r>
            <a:r>
              <a:rPr lang="en-US" sz="4000" b="1" i="0" dirty="0">
                <a:solidFill>
                  <a:srgbClr val="00B0F0"/>
                </a:solidFill>
                <a:effectLst/>
                <a:latin typeface="Roboto" panose="02000000000000000000" pitchFamily="2" charset="0"/>
              </a:rPr>
              <a:t>: </a:t>
            </a:r>
            <a:r>
              <a:rPr lang="hu-HU" sz="4000" b="1" dirty="0">
                <a:solidFill>
                  <a:srgbClr val="00B0F0"/>
                </a:solidFill>
                <a:latin typeface="Roboto" panose="02000000000000000000" pitchFamily="2" charset="0"/>
              </a:rPr>
              <a:t>Product matching on MA Number</a:t>
            </a:r>
            <a:endParaRPr lang="en-US" sz="4000" dirty="0">
              <a:solidFill>
                <a:srgbClr val="00B0F0"/>
              </a:solidFill>
            </a:endParaRPr>
          </a:p>
        </p:txBody>
      </p:sp>
      <p:sp>
        <p:nvSpPr>
          <p:cNvPr id="3" name="Content Placeholder 2">
            <a:extLst>
              <a:ext uri="{FF2B5EF4-FFF2-40B4-BE49-F238E27FC236}">
                <a16:creationId xmlns:a16="http://schemas.microsoft.com/office/drawing/2014/main" id="{22AC146B-5B9F-3027-61E9-ED030BEA3D38}"/>
              </a:ext>
            </a:extLst>
          </p:cNvPr>
          <p:cNvSpPr>
            <a:spLocks noGrp="1"/>
          </p:cNvSpPr>
          <p:nvPr>
            <p:ph idx="1"/>
          </p:nvPr>
        </p:nvSpPr>
        <p:spPr>
          <a:xfrm>
            <a:off x="505838" y="1799617"/>
            <a:ext cx="11582330" cy="4910473"/>
          </a:xfrm>
        </p:spPr>
        <p:txBody>
          <a:bodyPr>
            <a:noAutofit/>
          </a:bodyPr>
          <a:lstStyle/>
          <a:p>
            <a:pPr>
              <a:buFontTx/>
              <a:buChar char="-"/>
            </a:pPr>
            <a:r>
              <a:rPr lang="hu-HU" sz="2400" b="1" dirty="0">
                <a:solidFill>
                  <a:srgbClr val="000C34"/>
                </a:solidFill>
                <a:latin typeface="Roboto" panose="02000000000000000000" pitchFamily="2" charset="0"/>
                <a:ea typeface="Roboto" panose="02000000000000000000" pitchFamily="2" charset="0"/>
                <a:cs typeface="Roboto" panose="02000000000000000000" pitchFamily="2" charset="0"/>
              </a:rPr>
              <a:t>Augment Product Matching with MA Number</a:t>
            </a:r>
            <a:r>
              <a:rPr lang="en-US" sz="2400" b="1" dirty="0">
                <a:solidFill>
                  <a:srgbClr val="000C34"/>
                </a:solidFill>
                <a:latin typeface="Roboto" panose="02000000000000000000" pitchFamily="2" charset="0"/>
                <a:ea typeface="Roboto" panose="02000000000000000000" pitchFamily="2" charset="0"/>
                <a:cs typeface="Roboto" panose="02000000000000000000" pitchFamily="2" charset="0"/>
              </a:rPr>
              <a:t>: </a:t>
            </a:r>
            <a:br>
              <a:rPr lang="hu-HU" sz="2400" b="1" dirty="0">
                <a:solidFill>
                  <a:srgbClr val="000C34"/>
                </a:solidFill>
                <a:latin typeface="Roboto" panose="02000000000000000000" pitchFamily="2" charset="0"/>
                <a:ea typeface="Roboto" panose="02000000000000000000" pitchFamily="2" charset="0"/>
                <a:cs typeface="Roboto" panose="02000000000000000000" pitchFamily="2" charset="0"/>
              </a:rPr>
            </a:br>
            <a:br>
              <a:rPr lang="hu-HU" sz="2400" b="1" dirty="0">
                <a:solidFill>
                  <a:srgbClr val="000C34"/>
                </a:solidFill>
                <a:latin typeface="Roboto" panose="02000000000000000000" pitchFamily="2" charset="0"/>
                <a:ea typeface="Roboto" panose="02000000000000000000" pitchFamily="2" charset="0"/>
                <a:cs typeface="Roboto" panose="02000000000000000000" pitchFamily="2" charset="0"/>
              </a:rPr>
            </a:br>
            <a:r>
              <a:rPr lang="en-US" sz="2400" dirty="0">
                <a:latin typeface="Roboto" panose="02000000000000000000" pitchFamily="2" charset="0"/>
                <a:ea typeface="Roboto" panose="02000000000000000000" pitchFamily="2" charset="0"/>
                <a:cs typeface="Roboto" panose="02000000000000000000" pitchFamily="2" charset="0"/>
              </a:rPr>
              <a:t>Product matching has been enhanced to support matching on MA. The system now follows an expanded mapping sequence — PMS ID, EV Code, MA Number, and Exact Name. </a:t>
            </a:r>
            <a:endParaRPr lang="hu-HU" sz="2400" dirty="0">
              <a:latin typeface="Roboto" panose="02000000000000000000" pitchFamily="2" charset="0"/>
              <a:ea typeface="Roboto" panose="02000000000000000000" pitchFamily="2" charset="0"/>
              <a:cs typeface="Roboto" panose="02000000000000000000" pitchFamily="2" charset="0"/>
            </a:endParaRPr>
          </a:p>
          <a:p>
            <a:pPr>
              <a:buFontTx/>
              <a:buChar char="-"/>
            </a:pPr>
            <a:endParaRPr lang="hu-HU" sz="2400" b="1" dirty="0">
              <a:solidFill>
                <a:srgbClr val="000C34"/>
              </a:solidFill>
              <a:latin typeface="Roboto" panose="02000000000000000000" pitchFamily="2" charset="0"/>
              <a:ea typeface="Roboto" panose="02000000000000000000" pitchFamily="2" charset="0"/>
              <a:cs typeface="Roboto" panose="02000000000000000000" pitchFamily="2" charset="0"/>
            </a:endParaRPr>
          </a:p>
          <a:p>
            <a:pPr>
              <a:buFontTx/>
              <a:buChar char="-"/>
            </a:pPr>
            <a:r>
              <a:rPr lang="hu-HU" sz="2400" b="1" dirty="0">
                <a:solidFill>
                  <a:srgbClr val="000C34"/>
                </a:solidFill>
                <a:latin typeface="Roboto" panose="02000000000000000000" pitchFamily="2" charset="0"/>
                <a:ea typeface="Roboto" panose="02000000000000000000" pitchFamily="2" charset="0"/>
                <a:cs typeface="Roboto" panose="02000000000000000000" pitchFamily="2" charset="0"/>
              </a:rPr>
              <a:t>Split and Save MA Numbers: </a:t>
            </a:r>
            <a:br>
              <a:rPr lang="hu-HU" sz="2400" b="1" dirty="0">
                <a:solidFill>
                  <a:srgbClr val="000C34"/>
                </a:solidFill>
                <a:latin typeface="Roboto" panose="02000000000000000000" pitchFamily="2" charset="0"/>
                <a:ea typeface="Roboto" panose="02000000000000000000" pitchFamily="2" charset="0"/>
                <a:cs typeface="Roboto" panose="02000000000000000000" pitchFamily="2" charset="0"/>
              </a:rPr>
            </a:br>
            <a:br>
              <a:rPr lang="hu-HU" sz="2400" b="1" dirty="0">
                <a:solidFill>
                  <a:srgbClr val="000C34"/>
                </a:solidFill>
                <a:latin typeface="Roboto" panose="02000000000000000000" pitchFamily="2" charset="0"/>
                <a:ea typeface="Roboto" panose="02000000000000000000" pitchFamily="2" charset="0"/>
                <a:cs typeface="Roboto" panose="02000000000000000000" pitchFamily="2" charset="0"/>
              </a:rPr>
            </a:br>
            <a:r>
              <a:rPr lang="en-US" sz="2400" dirty="0">
                <a:latin typeface="Roboto" panose="02000000000000000000" pitchFamily="2" charset="0"/>
                <a:ea typeface="Roboto" panose="02000000000000000000" pitchFamily="2" charset="0"/>
                <a:cs typeface="Roboto" panose="02000000000000000000" pitchFamily="2" charset="0"/>
              </a:rPr>
              <a:t>SPORIFY newly supports the splitting and saving of Marketing </a:t>
            </a:r>
            <a:r>
              <a:rPr lang="en-US" sz="2400" dirty="0" err="1">
                <a:latin typeface="Roboto" panose="02000000000000000000" pitchFamily="2" charset="0"/>
                <a:ea typeface="Roboto" panose="02000000000000000000" pitchFamily="2" charset="0"/>
                <a:cs typeface="Roboto" panose="02000000000000000000" pitchFamily="2" charset="0"/>
              </a:rPr>
              <a:t>Authorisation</a:t>
            </a:r>
            <a:r>
              <a:rPr lang="en-US" sz="2400" dirty="0">
                <a:latin typeface="Roboto" panose="02000000000000000000" pitchFamily="2" charset="0"/>
                <a:ea typeface="Roboto" panose="02000000000000000000" pitchFamily="2" charset="0"/>
                <a:cs typeface="Roboto" panose="02000000000000000000" pitchFamily="2" charset="0"/>
              </a:rPr>
              <a:t> (MA) Numbers. </a:t>
            </a:r>
            <a:endParaRPr lang="hu-HU" sz="2400" b="1" dirty="0">
              <a:solidFill>
                <a:srgbClr val="000C34"/>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5967156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E4B75-AD13-B115-F62E-CC8B2D6F76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C68AC4-DDAA-E88E-A771-58AD5747CB3C}"/>
              </a:ext>
            </a:extLst>
          </p:cNvPr>
          <p:cNvSpPr>
            <a:spLocks noGrp="1"/>
          </p:cNvSpPr>
          <p:nvPr>
            <p:ph type="title"/>
          </p:nvPr>
        </p:nvSpPr>
        <p:spPr>
          <a:xfrm>
            <a:off x="341645" y="264641"/>
            <a:ext cx="11746523" cy="1325563"/>
          </a:xfrm>
        </p:spPr>
        <p:txBody>
          <a:bodyPr>
            <a:normAutofit/>
          </a:bodyPr>
          <a:lstStyle/>
          <a:p>
            <a:r>
              <a:rPr lang="en-US" sz="4000" b="1" i="0" dirty="0">
                <a:solidFill>
                  <a:srgbClr val="00B0F0"/>
                </a:solidFill>
                <a:effectLst/>
                <a:latin typeface="Roboto" panose="02000000000000000000" pitchFamily="2" charset="0"/>
              </a:rPr>
              <a:t>SPRFY-</a:t>
            </a:r>
            <a:r>
              <a:rPr lang="hu-HU" sz="4000" b="1" i="0" dirty="0">
                <a:solidFill>
                  <a:srgbClr val="00B0F0"/>
                </a:solidFill>
                <a:effectLst/>
                <a:latin typeface="Roboto" panose="02000000000000000000" pitchFamily="2" charset="0"/>
              </a:rPr>
              <a:t>4652, SPRFY-5020, SPRFY-5057, SPRFY-5058</a:t>
            </a:r>
            <a:r>
              <a:rPr lang="en-US" sz="4000" b="1" i="0" dirty="0">
                <a:solidFill>
                  <a:srgbClr val="00B0F0"/>
                </a:solidFill>
                <a:effectLst/>
                <a:latin typeface="Roboto" panose="02000000000000000000" pitchFamily="2" charset="0"/>
              </a:rPr>
              <a:t>: </a:t>
            </a:r>
            <a:r>
              <a:rPr lang="hu-HU" sz="4000" b="1" dirty="0">
                <a:solidFill>
                  <a:srgbClr val="00B0F0"/>
                </a:solidFill>
                <a:latin typeface="Roboto" panose="02000000000000000000" pitchFamily="2" charset="0"/>
              </a:rPr>
              <a:t>Product matching on MA Number</a:t>
            </a:r>
            <a:endParaRPr lang="en-US" sz="4000" dirty="0">
              <a:solidFill>
                <a:srgbClr val="00B0F0"/>
              </a:solidFill>
            </a:endParaRPr>
          </a:p>
        </p:txBody>
      </p:sp>
      <p:sp>
        <p:nvSpPr>
          <p:cNvPr id="3" name="Content Placeholder 2">
            <a:extLst>
              <a:ext uri="{FF2B5EF4-FFF2-40B4-BE49-F238E27FC236}">
                <a16:creationId xmlns:a16="http://schemas.microsoft.com/office/drawing/2014/main" id="{F4D2FFE7-28D7-1255-E28B-1A3229DBD048}"/>
              </a:ext>
            </a:extLst>
          </p:cNvPr>
          <p:cNvSpPr>
            <a:spLocks noGrp="1"/>
          </p:cNvSpPr>
          <p:nvPr>
            <p:ph idx="1"/>
          </p:nvPr>
        </p:nvSpPr>
        <p:spPr>
          <a:xfrm>
            <a:off x="505838" y="1799617"/>
            <a:ext cx="11582330" cy="4910473"/>
          </a:xfrm>
        </p:spPr>
        <p:txBody>
          <a:bodyPr>
            <a:noAutofit/>
          </a:bodyPr>
          <a:lstStyle/>
          <a:p>
            <a:pPr>
              <a:buFontTx/>
              <a:buChar char="-"/>
            </a:pPr>
            <a:r>
              <a:rPr lang="hu-HU" sz="2400" b="1" dirty="0">
                <a:latin typeface="Roboto" panose="02000000000000000000" pitchFamily="2" charset="0"/>
                <a:ea typeface="Roboto" panose="02000000000000000000" pitchFamily="2" charset="0"/>
                <a:cs typeface="Roboto" panose="02000000000000000000" pitchFamily="2" charset="0"/>
              </a:rPr>
              <a:t>Multiple choice in case multiple match based on MA Number</a:t>
            </a:r>
            <a:r>
              <a:rPr lang="hu-HU" sz="2400" dirty="0">
                <a:latin typeface="Roboto" panose="02000000000000000000" pitchFamily="2" charset="0"/>
                <a:ea typeface="Roboto" panose="02000000000000000000" pitchFamily="2" charset="0"/>
                <a:cs typeface="Roboto" panose="02000000000000000000" pitchFamily="2" charset="0"/>
              </a:rPr>
              <a:t>: </a:t>
            </a:r>
            <a:r>
              <a:rPr lang="en-US" sz="2400" dirty="0">
                <a:latin typeface="Roboto" panose="02000000000000000000" pitchFamily="2" charset="0"/>
                <a:ea typeface="Roboto" panose="02000000000000000000" pitchFamily="2" charset="0"/>
                <a:cs typeface="Roboto" panose="02000000000000000000" pitchFamily="2" charset="0"/>
              </a:rPr>
              <a:t> </a:t>
            </a:r>
            <a:br>
              <a:rPr lang="hu-HU" sz="2400" dirty="0">
                <a:latin typeface="Roboto" panose="02000000000000000000" pitchFamily="2" charset="0"/>
                <a:ea typeface="Roboto" panose="02000000000000000000" pitchFamily="2" charset="0"/>
                <a:cs typeface="Roboto" panose="02000000000000000000" pitchFamily="2" charset="0"/>
              </a:rPr>
            </a:br>
            <a:br>
              <a:rPr lang="hu-HU" sz="2400" dirty="0">
                <a:latin typeface="Roboto" panose="02000000000000000000" pitchFamily="2" charset="0"/>
                <a:ea typeface="Roboto" panose="02000000000000000000" pitchFamily="2" charset="0"/>
                <a:cs typeface="Roboto" panose="02000000000000000000" pitchFamily="2" charset="0"/>
              </a:rPr>
            </a:br>
            <a:r>
              <a:rPr lang="en-US" sz="2400" dirty="0">
                <a:latin typeface="Roboto" panose="02000000000000000000" pitchFamily="2" charset="0"/>
                <a:ea typeface="Roboto" panose="02000000000000000000" pitchFamily="2" charset="0"/>
                <a:cs typeface="Roboto" panose="02000000000000000000" pitchFamily="2" charset="0"/>
              </a:rPr>
              <a:t>During mapping, when multiple Target Products are identified for a Source Product based on an MA Number, the system now presents the available options to the user for selection rather than performing an automatic direct mapping. </a:t>
            </a:r>
            <a:endParaRPr lang="hu-HU" sz="2400" dirty="0">
              <a:latin typeface="Roboto" panose="02000000000000000000" pitchFamily="2" charset="0"/>
              <a:ea typeface="Roboto" panose="02000000000000000000" pitchFamily="2" charset="0"/>
              <a:cs typeface="Roboto" panose="02000000000000000000" pitchFamily="2" charset="0"/>
            </a:endParaRPr>
          </a:p>
          <a:p>
            <a:pPr>
              <a:buFontTx/>
              <a:buChar char="-"/>
            </a:pPr>
            <a:endParaRPr lang="hu-HU" sz="2400" dirty="0">
              <a:latin typeface="Roboto" panose="02000000000000000000" pitchFamily="2" charset="0"/>
              <a:ea typeface="Roboto" panose="02000000000000000000" pitchFamily="2" charset="0"/>
              <a:cs typeface="Roboto" panose="02000000000000000000" pitchFamily="2" charset="0"/>
            </a:endParaRPr>
          </a:p>
          <a:p>
            <a:pPr>
              <a:buFontTx/>
              <a:buChar char="-"/>
            </a:pPr>
            <a:r>
              <a:rPr lang="hu-HU" sz="2400" b="1" dirty="0">
                <a:latin typeface="Roboto" panose="02000000000000000000" pitchFamily="2" charset="0"/>
                <a:ea typeface="Roboto" panose="02000000000000000000" pitchFamily="2" charset="0"/>
                <a:cs typeface="Roboto" panose="02000000000000000000" pitchFamily="2" charset="0"/>
              </a:rPr>
              <a:t>New Map type</a:t>
            </a:r>
            <a:r>
              <a:rPr lang="hu-HU" sz="2400" dirty="0">
                <a:latin typeface="Roboto" panose="02000000000000000000" pitchFamily="2" charset="0"/>
                <a:ea typeface="Roboto" panose="02000000000000000000" pitchFamily="2" charset="0"/>
                <a:cs typeface="Roboto" panose="02000000000000000000" pitchFamily="2" charset="0"/>
              </a:rPr>
              <a:t>: </a:t>
            </a:r>
            <a:br>
              <a:rPr lang="hu-HU" sz="2400" dirty="0">
                <a:latin typeface="Roboto" panose="02000000000000000000" pitchFamily="2" charset="0"/>
                <a:ea typeface="Roboto" panose="02000000000000000000" pitchFamily="2" charset="0"/>
                <a:cs typeface="Roboto" panose="02000000000000000000" pitchFamily="2" charset="0"/>
              </a:rPr>
            </a:br>
            <a:br>
              <a:rPr lang="hu-HU" sz="2400" dirty="0">
                <a:latin typeface="Roboto" panose="02000000000000000000" pitchFamily="2" charset="0"/>
                <a:ea typeface="Roboto" panose="02000000000000000000" pitchFamily="2" charset="0"/>
                <a:cs typeface="Roboto" panose="02000000000000000000" pitchFamily="2" charset="0"/>
              </a:rPr>
            </a:br>
            <a:r>
              <a:rPr lang="hu-HU" sz="2400" dirty="0">
                <a:latin typeface="Roboto" panose="02000000000000000000" pitchFamily="2" charset="0"/>
                <a:ea typeface="Roboto" panose="02000000000000000000" pitchFamily="2" charset="0"/>
                <a:cs typeface="Roboto" panose="02000000000000000000" pitchFamily="2" charset="0"/>
              </a:rPr>
              <a:t>MA Number Mapping: </a:t>
            </a:r>
            <a:r>
              <a:rPr lang="en-US" sz="2400" dirty="0">
                <a:latin typeface="Roboto" panose="02000000000000000000" pitchFamily="2" charset="0"/>
                <a:ea typeface="Roboto" panose="02000000000000000000" pitchFamily="2" charset="0"/>
                <a:cs typeface="Roboto" panose="02000000000000000000" pitchFamily="2" charset="0"/>
              </a:rPr>
              <a:t>Product mapping now supports the MA (Marketing </a:t>
            </a:r>
            <a:r>
              <a:rPr lang="en-US" sz="2400" dirty="0" err="1">
                <a:latin typeface="Roboto" panose="02000000000000000000" pitchFamily="2" charset="0"/>
                <a:ea typeface="Roboto" panose="02000000000000000000" pitchFamily="2" charset="0"/>
                <a:cs typeface="Roboto" panose="02000000000000000000" pitchFamily="2" charset="0"/>
              </a:rPr>
              <a:t>Authorisation</a:t>
            </a:r>
            <a:r>
              <a:rPr lang="en-US" sz="2400" dirty="0">
                <a:latin typeface="Roboto" panose="02000000000000000000" pitchFamily="2" charset="0"/>
                <a:ea typeface="Roboto" panose="02000000000000000000" pitchFamily="2" charset="0"/>
                <a:cs typeface="Roboto" panose="02000000000000000000" pitchFamily="2" charset="0"/>
              </a:rPr>
              <a:t>) Number as an additional map type</a:t>
            </a:r>
            <a:r>
              <a:rPr lang="hu-HU" sz="2400" dirty="0">
                <a:latin typeface="Roboto" panose="02000000000000000000" pitchFamily="2" charset="0"/>
                <a:ea typeface="Roboto" panose="02000000000000000000" pitchFamily="2" charset="0"/>
                <a:cs typeface="Roboto" panose="02000000000000000000" pitchFamily="2" charset="0"/>
              </a:rPr>
              <a:t>.</a:t>
            </a:r>
          </a:p>
          <a:p>
            <a:pPr>
              <a:buFontTx/>
              <a:buChar char="-"/>
            </a:pPr>
            <a:endParaRPr lang="en-US" sz="2400"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455407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2DB5B-138B-B9E2-1ECF-07B27A2BFC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75FE7A-DEDB-092D-6EAC-3741772A5E12}"/>
              </a:ext>
            </a:extLst>
          </p:cNvPr>
          <p:cNvSpPr>
            <a:spLocks noGrp="1"/>
          </p:cNvSpPr>
          <p:nvPr>
            <p:ph type="title"/>
          </p:nvPr>
        </p:nvSpPr>
        <p:spPr>
          <a:xfrm>
            <a:off x="341645" y="264641"/>
            <a:ext cx="11746523" cy="1325563"/>
          </a:xfrm>
        </p:spPr>
        <p:txBody>
          <a:bodyPr>
            <a:normAutofit/>
          </a:bodyPr>
          <a:lstStyle/>
          <a:p>
            <a:r>
              <a:rPr lang="en-US" sz="4000" b="1" i="0" dirty="0">
                <a:solidFill>
                  <a:srgbClr val="00B0F0"/>
                </a:solidFill>
                <a:effectLst/>
                <a:latin typeface="Roboto" panose="02000000000000000000" pitchFamily="2" charset="0"/>
              </a:rPr>
              <a:t>SPRFY-</a:t>
            </a:r>
            <a:r>
              <a:rPr lang="hu-HU" sz="4000" b="1" dirty="0">
                <a:solidFill>
                  <a:srgbClr val="00B0F0"/>
                </a:solidFill>
                <a:latin typeface="Roboto" panose="02000000000000000000" pitchFamily="2" charset="0"/>
              </a:rPr>
              <a:t>502</a:t>
            </a:r>
            <a:r>
              <a:rPr lang="hu-HU" sz="4000" b="1" i="0" dirty="0">
                <a:solidFill>
                  <a:srgbClr val="00B0F0"/>
                </a:solidFill>
                <a:effectLst/>
                <a:latin typeface="Roboto" panose="02000000000000000000" pitchFamily="2" charset="0"/>
              </a:rPr>
              <a:t>2, More information on Matching</a:t>
            </a:r>
            <a:endParaRPr lang="en-US" sz="4000" dirty="0">
              <a:solidFill>
                <a:srgbClr val="00B0F0"/>
              </a:solidFill>
            </a:endParaRPr>
          </a:p>
        </p:txBody>
      </p:sp>
      <p:sp>
        <p:nvSpPr>
          <p:cNvPr id="3" name="Content Placeholder 2">
            <a:extLst>
              <a:ext uri="{FF2B5EF4-FFF2-40B4-BE49-F238E27FC236}">
                <a16:creationId xmlns:a16="http://schemas.microsoft.com/office/drawing/2014/main" id="{22CCC348-5EB7-AD19-4300-5B25D192E518}"/>
              </a:ext>
            </a:extLst>
          </p:cNvPr>
          <p:cNvSpPr>
            <a:spLocks noGrp="1"/>
          </p:cNvSpPr>
          <p:nvPr>
            <p:ph idx="1"/>
          </p:nvPr>
        </p:nvSpPr>
        <p:spPr>
          <a:xfrm>
            <a:off x="505838" y="1799617"/>
            <a:ext cx="10729609" cy="4910473"/>
          </a:xfrm>
        </p:spPr>
        <p:txBody>
          <a:bodyPr>
            <a:noAutofit/>
          </a:bodyPr>
          <a:lstStyle/>
          <a:p>
            <a:pPr marL="0" indent="0">
              <a:buNone/>
            </a:pPr>
            <a:r>
              <a:rPr lang="en-US" sz="2400" dirty="0">
                <a:latin typeface="Roboto" panose="02000000000000000000" pitchFamily="2" charset="0"/>
                <a:ea typeface="Roboto" panose="02000000000000000000" pitchFamily="2" charset="0"/>
                <a:cs typeface="Roboto" panose="02000000000000000000" pitchFamily="2" charset="0"/>
              </a:rPr>
              <a:t>The Product matching view has been enhanced to display additional identifying details for each potential Product match, namely</a:t>
            </a:r>
            <a:r>
              <a:rPr lang="hu-HU" sz="2400" dirty="0">
                <a:latin typeface="Roboto" panose="02000000000000000000" pitchFamily="2" charset="0"/>
                <a:ea typeface="Roboto" panose="02000000000000000000" pitchFamily="2" charset="0"/>
                <a:cs typeface="Roboto" panose="02000000000000000000" pitchFamily="2" charset="0"/>
              </a:rPr>
              <a:t>:</a:t>
            </a:r>
          </a:p>
          <a:p>
            <a:pPr>
              <a:buFontTx/>
              <a:buChar char="-"/>
            </a:pPr>
            <a:r>
              <a:rPr lang="en-US" sz="2400" dirty="0">
                <a:latin typeface="Roboto" panose="02000000000000000000" pitchFamily="2" charset="0"/>
                <a:ea typeface="Roboto" panose="02000000000000000000" pitchFamily="2" charset="0"/>
                <a:cs typeface="Roboto" panose="02000000000000000000" pitchFamily="2" charset="0"/>
              </a:rPr>
              <a:t>the Product Name </a:t>
            </a:r>
            <a:endParaRPr lang="hu-HU" sz="2400" dirty="0">
              <a:latin typeface="Roboto" panose="02000000000000000000" pitchFamily="2" charset="0"/>
              <a:ea typeface="Roboto" panose="02000000000000000000" pitchFamily="2" charset="0"/>
              <a:cs typeface="Roboto" panose="02000000000000000000" pitchFamily="2" charset="0"/>
            </a:endParaRPr>
          </a:p>
          <a:p>
            <a:pPr>
              <a:buFontTx/>
              <a:buChar char="-"/>
            </a:pPr>
            <a:r>
              <a:rPr lang="en-US" sz="2400" dirty="0">
                <a:latin typeface="Roboto" panose="02000000000000000000" pitchFamily="2" charset="0"/>
                <a:ea typeface="Roboto" panose="02000000000000000000" pitchFamily="2" charset="0"/>
                <a:cs typeface="Roboto" panose="02000000000000000000" pitchFamily="2" charset="0"/>
              </a:rPr>
              <a:t>Country Short Name</a:t>
            </a:r>
            <a:endParaRPr lang="hu-HU" sz="2400" dirty="0">
              <a:latin typeface="Roboto" panose="02000000000000000000" pitchFamily="2" charset="0"/>
              <a:ea typeface="Roboto" panose="02000000000000000000" pitchFamily="2" charset="0"/>
              <a:cs typeface="Roboto" panose="02000000000000000000" pitchFamily="2" charset="0"/>
            </a:endParaRPr>
          </a:p>
          <a:p>
            <a:pPr>
              <a:buFontTx/>
              <a:buChar char="-"/>
            </a:pPr>
            <a:r>
              <a:rPr lang="en-US" sz="2400" dirty="0">
                <a:latin typeface="Roboto" panose="02000000000000000000" pitchFamily="2" charset="0"/>
                <a:ea typeface="Roboto" panose="02000000000000000000" pitchFamily="2" charset="0"/>
                <a:cs typeface="Roboto" panose="02000000000000000000" pitchFamily="2" charset="0"/>
              </a:rPr>
              <a:t>PMS ID</a:t>
            </a:r>
            <a:endParaRPr lang="hu-HU" sz="2400" dirty="0">
              <a:latin typeface="Roboto" panose="02000000000000000000" pitchFamily="2" charset="0"/>
              <a:ea typeface="Roboto" panose="02000000000000000000" pitchFamily="2" charset="0"/>
              <a:cs typeface="Roboto" panose="02000000000000000000" pitchFamily="2" charset="0"/>
            </a:endParaRPr>
          </a:p>
          <a:p>
            <a:pPr>
              <a:buFontTx/>
              <a:buChar char="-"/>
            </a:pPr>
            <a:r>
              <a:rPr lang="en-US" sz="2400" dirty="0">
                <a:latin typeface="Roboto" panose="02000000000000000000" pitchFamily="2" charset="0"/>
                <a:ea typeface="Roboto" panose="02000000000000000000" pitchFamily="2" charset="0"/>
                <a:cs typeface="Roboto" panose="02000000000000000000" pitchFamily="2" charset="0"/>
              </a:rPr>
              <a:t>MA Number. </a:t>
            </a:r>
            <a:endParaRPr lang="hu-HU" sz="2400" dirty="0">
              <a:latin typeface="Roboto" panose="02000000000000000000" pitchFamily="2" charset="0"/>
              <a:ea typeface="Roboto" panose="02000000000000000000" pitchFamily="2" charset="0"/>
              <a:cs typeface="Roboto" panose="02000000000000000000" pitchFamily="2" charset="0"/>
            </a:endParaRPr>
          </a:p>
          <a:p>
            <a:pPr>
              <a:buFontTx/>
              <a:buChar char="-"/>
            </a:pPr>
            <a:endParaRPr lang="hu-HU" sz="2400" dirty="0">
              <a:latin typeface="Roboto" panose="02000000000000000000" pitchFamily="2" charset="0"/>
              <a:ea typeface="Roboto" panose="02000000000000000000" pitchFamily="2" charset="0"/>
              <a:cs typeface="Roboto" panose="02000000000000000000" pitchFamily="2" charset="0"/>
            </a:endParaRPr>
          </a:p>
          <a:p>
            <a:pPr marL="0" indent="0">
              <a:buNone/>
            </a:pPr>
            <a:r>
              <a:rPr lang="en-US" sz="2400" dirty="0">
                <a:latin typeface="Roboto" panose="02000000000000000000" pitchFamily="2" charset="0"/>
                <a:ea typeface="Roboto" panose="02000000000000000000" pitchFamily="2" charset="0"/>
                <a:cs typeface="Roboto" panose="02000000000000000000" pitchFamily="2" charset="0"/>
              </a:rPr>
              <a:t>This improvement helps users to easily identify potential Product matches and consequently make more informed matching decisions.</a:t>
            </a:r>
          </a:p>
        </p:txBody>
      </p:sp>
      <p:pic>
        <p:nvPicPr>
          <p:cNvPr id="5" name="Picture 4">
            <a:extLst>
              <a:ext uri="{FF2B5EF4-FFF2-40B4-BE49-F238E27FC236}">
                <a16:creationId xmlns:a16="http://schemas.microsoft.com/office/drawing/2014/main" id="{FC796609-AE67-DE0D-6BCD-BEDF60147B8C}"/>
              </a:ext>
            </a:extLst>
          </p:cNvPr>
          <p:cNvPicPr>
            <a:picLocks noChangeAspect="1"/>
          </p:cNvPicPr>
          <p:nvPr/>
        </p:nvPicPr>
        <p:blipFill>
          <a:blip r:embed="rId2"/>
          <a:stretch>
            <a:fillRect/>
          </a:stretch>
        </p:blipFill>
        <p:spPr>
          <a:xfrm>
            <a:off x="505838" y="1478586"/>
            <a:ext cx="10819425" cy="5114773"/>
          </a:xfrm>
          <a:prstGeom prst="rect">
            <a:avLst/>
          </a:prstGeom>
          <a:ln w="28575">
            <a:solidFill>
              <a:schemeClr val="tx1"/>
            </a:solidFill>
          </a:ln>
        </p:spPr>
      </p:pic>
    </p:spTree>
    <p:extLst>
      <p:ext uri="{BB962C8B-B14F-4D97-AF65-F5344CB8AC3E}">
        <p14:creationId xmlns:p14="http://schemas.microsoft.com/office/powerpoint/2010/main" val="2734710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F3F92-BE42-5822-C148-636C48F5FA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9373FF-CECB-D513-A302-15B56B8DA2F5}"/>
              </a:ext>
            </a:extLst>
          </p:cNvPr>
          <p:cNvSpPr>
            <a:spLocks noGrp="1"/>
          </p:cNvSpPr>
          <p:nvPr>
            <p:ph type="title"/>
          </p:nvPr>
        </p:nvSpPr>
        <p:spPr>
          <a:xfrm>
            <a:off x="341645" y="264641"/>
            <a:ext cx="11746523" cy="1325563"/>
          </a:xfrm>
        </p:spPr>
        <p:txBody>
          <a:bodyPr>
            <a:normAutofit/>
          </a:bodyPr>
          <a:lstStyle/>
          <a:p>
            <a:r>
              <a:rPr lang="en-US" sz="4000" b="1" i="0" dirty="0">
                <a:solidFill>
                  <a:srgbClr val="00B0F0"/>
                </a:solidFill>
                <a:effectLst/>
                <a:latin typeface="Roboto" panose="02000000000000000000" pitchFamily="2" charset="0"/>
              </a:rPr>
              <a:t>SPRFY-</a:t>
            </a:r>
            <a:r>
              <a:rPr lang="hu-HU" sz="4000" b="1" dirty="0">
                <a:solidFill>
                  <a:srgbClr val="00B0F0"/>
                </a:solidFill>
                <a:latin typeface="Roboto" panose="02000000000000000000" pitchFamily="2" charset="0"/>
              </a:rPr>
              <a:t>5023: Include country information on Name Matching</a:t>
            </a:r>
            <a:endParaRPr lang="en-US" sz="4000" dirty="0">
              <a:solidFill>
                <a:srgbClr val="00B0F0"/>
              </a:solidFill>
            </a:endParaRPr>
          </a:p>
        </p:txBody>
      </p:sp>
      <p:sp>
        <p:nvSpPr>
          <p:cNvPr id="3" name="Content Placeholder 2">
            <a:extLst>
              <a:ext uri="{FF2B5EF4-FFF2-40B4-BE49-F238E27FC236}">
                <a16:creationId xmlns:a16="http://schemas.microsoft.com/office/drawing/2014/main" id="{566178AE-1783-1D96-4289-A733F092CF49}"/>
              </a:ext>
            </a:extLst>
          </p:cNvPr>
          <p:cNvSpPr>
            <a:spLocks noGrp="1"/>
          </p:cNvSpPr>
          <p:nvPr>
            <p:ph idx="1"/>
          </p:nvPr>
        </p:nvSpPr>
        <p:spPr>
          <a:xfrm>
            <a:off x="423741" y="2149813"/>
            <a:ext cx="11582330" cy="4910473"/>
          </a:xfrm>
        </p:spPr>
        <p:txBody>
          <a:bodyPr>
            <a:noAutofit/>
          </a:bodyPr>
          <a:lstStyle/>
          <a:p>
            <a:pPr marL="0" indent="0">
              <a:buNone/>
            </a:pPr>
            <a:r>
              <a:rPr lang="en-US" dirty="0"/>
              <a:t>The Product Name matching functionality in SPORIFY has been enhanced to incorporate country information, ensuring that Products are matched to the correct country. </a:t>
            </a:r>
            <a:endParaRPr lang="hu-HU" dirty="0"/>
          </a:p>
          <a:p>
            <a:pPr marL="0" indent="0">
              <a:buNone/>
            </a:pPr>
            <a:endParaRPr lang="hu-HU" dirty="0"/>
          </a:p>
          <a:p>
            <a:pPr marL="0" indent="0">
              <a:buNone/>
            </a:pPr>
            <a:r>
              <a:rPr lang="en-US" dirty="0"/>
              <a:t>This improvement supports international pharmaceutical companies by reducing mismatches in multi-country Product registrations, delivering more precise and region-aware results.</a:t>
            </a:r>
            <a:endParaRPr lang="en-US" sz="2400"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7257686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B0F0">
            <a:alpha val="20000"/>
          </a:srgbClr>
        </a:solidFill>
        <a:effectLst/>
      </p:bgPr>
    </p:bg>
    <p:spTree>
      <p:nvGrpSpPr>
        <p:cNvPr id="1" name="">
          <a:extLst>
            <a:ext uri="{FF2B5EF4-FFF2-40B4-BE49-F238E27FC236}">
              <a16:creationId xmlns:a16="http://schemas.microsoft.com/office/drawing/2014/main" id="{E5C42559-746D-9C56-B669-DC096F2B10FB}"/>
            </a:ext>
          </a:extLst>
        </p:cNvPr>
        <p:cNvGrpSpPr/>
        <p:nvPr/>
      </p:nvGrpSpPr>
      <p:grpSpPr>
        <a:xfrm>
          <a:off x="0" y="0"/>
          <a:ext cx="0" cy="0"/>
          <a:chOff x="0" y="0"/>
          <a:chExt cx="0" cy="0"/>
        </a:xfrm>
      </p:grpSpPr>
      <p:pic>
        <p:nvPicPr>
          <p:cNvPr id="2" name="Graphic 1">
            <a:extLst>
              <a:ext uri="{FF2B5EF4-FFF2-40B4-BE49-F238E27FC236}">
                <a16:creationId xmlns:a16="http://schemas.microsoft.com/office/drawing/2014/main" id="{DCB7B738-8AE6-B148-751A-10D8787F74A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98696" y="2753671"/>
            <a:ext cx="1155700" cy="1143000"/>
          </a:xfrm>
          <a:prstGeom prst="rect">
            <a:avLst/>
          </a:prstGeom>
        </p:spPr>
      </p:pic>
      <p:sp>
        <p:nvSpPr>
          <p:cNvPr id="3" name="Text Placeholder 34">
            <a:extLst>
              <a:ext uri="{FF2B5EF4-FFF2-40B4-BE49-F238E27FC236}">
                <a16:creationId xmlns:a16="http://schemas.microsoft.com/office/drawing/2014/main" id="{112C3BD1-5CE8-DCAA-847A-C2F1F7B7722C}"/>
              </a:ext>
            </a:extLst>
          </p:cNvPr>
          <p:cNvSpPr txBox="1">
            <a:spLocks/>
          </p:cNvSpPr>
          <p:nvPr/>
        </p:nvSpPr>
        <p:spPr>
          <a:xfrm>
            <a:off x="2641432" y="3057648"/>
            <a:ext cx="8074515" cy="742704"/>
          </a:xfrm>
          <a:prstGeom prst="rect">
            <a:avLst/>
          </a:prstGeom>
        </p:spPr>
        <p:txBody>
          <a:bodyPr>
            <a:normAutofit/>
          </a:bodyPr>
          <a:lstStyle>
            <a:lvl1pPr marL="342900" indent="-342900" algn="l" defTabSz="914400" rtl="0" eaLnBrk="1" latinLnBrk="0" hangingPunct="1">
              <a:lnSpc>
                <a:spcPct val="100000"/>
              </a:lnSpc>
              <a:spcBef>
                <a:spcPts val="1000"/>
              </a:spcBef>
              <a:buFont typeface="Arial" panose="020B0604020202020204" pitchFamily="34" charset="0"/>
              <a:buChar char="•"/>
              <a:tabLst/>
              <a:defRPr sz="28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1pPr>
            <a:lvl2pPr marL="406400" indent="342900" algn="l" defTabSz="914400" rtl="0" eaLnBrk="1" latinLnBrk="0" hangingPunct="1">
              <a:lnSpc>
                <a:spcPct val="100000"/>
              </a:lnSpc>
              <a:spcBef>
                <a:spcPts val="500"/>
              </a:spcBef>
              <a:buFont typeface="Courier New" panose="02070309020205020404" pitchFamily="49" charset="0"/>
              <a:buChar char="o"/>
              <a:tabLst/>
              <a:defRPr sz="20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2pPr>
            <a:lvl3pPr marL="685800" indent="231775" algn="l" defTabSz="914400" rtl="0" eaLnBrk="1" latinLnBrk="0" hangingPunct="1">
              <a:lnSpc>
                <a:spcPct val="100000"/>
              </a:lnSpc>
              <a:spcBef>
                <a:spcPts val="500"/>
              </a:spcBef>
              <a:buClr>
                <a:schemeClr val="accent3">
                  <a:lumMod val="75000"/>
                </a:schemeClr>
              </a:buClr>
              <a:buFont typeface="System Font Regular"/>
              <a:buChar char="-"/>
              <a:tabLst/>
              <a:defRPr sz="16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3pPr>
            <a:lvl4pPr marL="1149350" indent="-177800" algn="l" defTabSz="914400" rtl="0" eaLnBrk="1" latinLnBrk="0" hangingPunct="1">
              <a:lnSpc>
                <a:spcPct val="90000"/>
              </a:lnSpc>
              <a:spcBef>
                <a:spcPts val="500"/>
              </a:spcBef>
              <a:buClr>
                <a:schemeClr val="accent3">
                  <a:lumMod val="75000"/>
                </a:schemeClr>
              </a:buClr>
              <a:buFont typeface="System Font Regular"/>
              <a:buChar char="-"/>
              <a:tabLst/>
              <a:defRPr sz="14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4pPr>
            <a:lvl5pPr marL="233363" indent="-233363" algn="l" defTabSz="914400" rtl="0" eaLnBrk="1" latinLnBrk="0" hangingPunct="1">
              <a:lnSpc>
                <a:spcPct val="90000"/>
              </a:lnSpc>
              <a:spcBef>
                <a:spcPts val="500"/>
              </a:spcBef>
              <a:buFont typeface="Arial" panose="020B0604020202020204" pitchFamily="34" charset="0"/>
              <a:buChar char="•"/>
              <a:defRPr sz="1800" b="0" i="0" kern="120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hu-HU" sz="4000" dirty="0">
                <a:solidFill>
                  <a:srgbClr val="00B0F0"/>
                </a:solidFill>
              </a:rPr>
              <a:t>Target Products</a:t>
            </a:r>
            <a:endParaRPr lang="en-US" sz="4000" dirty="0">
              <a:solidFill>
                <a:srgbClr val="00B0F0"/>
              </a:solidFill>
            </a:endParaRPr>
          </a:p>
        </p:txBody>
      </p:sp>
    </p:spTree>
    <p:extLst>
      <p:ext uri="{BB962C8B-B14F-4D97-AF65-F5344CB8AC3E}">
        <p14:creationId xmlns:p14="http://schemas.microsoft.com/office/powerpoint/2010/main" val="5040668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B0F0">
            <a:alpha val="10000"/>
          </a:srgbClr>
        </a:solidFill>
        <a:effectLst/>
      </p:bgPr>
    </p:bg>
    <p:spTree>
      <p:nvGrpSpPr>
        <p:cNvPr id="1" name="">
          <a:extLst>
            <a:ext uri="{FF2B5EF4-FFF2-40B4-BE49-F238E27FC236}">
              <a16:creationId xmlns:a16="http://schemas.microsoft.com/office/drawing/2014/main" id="{AD0E2CE6-96D7-57C8-BD99-097CCA3ECCEB}"/>
            </a:ext>
          </a:extLst>
        </p:cNvPr>
        <p:cNvGrpSpPr/>
        <p:nvPr/>
      </p:nvGrpSpPr>
      <p:grpSpPr>
        <a:xfrm>
          <a:off x="0" y="0"/>
          <a:ext cx="0" cy="0"/>
          <a:chOff x="0" y="0"/>
          <a:chExt cx="0" cy="0"/>
        </a:xfrm>
      </p:grpSpPr>
      <p:pic>
        <p:nvPicPr>
          <p:cNvPr id="2" name="Graphic 1">
            <a:extLst>
              <a:ext uri="{FF2B5EF4-FFF2-40B4-BE49-F238E27FC236}">
                <a16:creationId xmlns:a16="http://schemas.microsoft.com/office/drawing/2014/main" id="{46FADC75-970D-2892-52D5-2A9B05CA639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98696" y="2753671"/>
            <a:ext cx="1155700" cy="1143000"/>
          </a:xfrm>
          <a:prstGeom prst="rect">
            <a:avLst/>
          </a:prstGeom>
        </p:spPr>
      </p:pic>
      <p:sp>
        <p:nvSpPr>
          <p:cNvPr id="3" name="Text Placeholder 34">
            <a:extLst>
              <a:ext uri="{FF2B5EF4-FFF2-40B4-BE49-F238E27FC236}">
                <a16:creationId xmlns:a16="http://schemas.microsoft.com/office/drawing/2014/main" id="{CCE777EE-7DED-8517-0223-53055E64D1EC}"/>
              </a:ext>
            </a:extLst>
          </p:cNvPr>
          <p:cNvSpPr txBox="1">
            <a:spLocks/>
          </p:cNvSpPr>
          <p:nvPr/>
        </p:nvSpPr>
        <p:spPr>
          <a:xfrm>
            <a:off x="2641432" y="3057648"/>
            <a:ext cx="8074515" cy="742704"/>
          </a:xfrm>
          <a:prstGeom prst="rect">
            <a:avLst/>
          </a:prstGeom>
        </p:spPr>
        <p:txBody>
          <a:bodyPr>
            <a:normAutofit/>
          </a:bodyPr>
          <a:lstStyle>
            <a:lvl1pPr marL="342900" indent="-342900" algn="l" defTabSz="914400" rtl="0" eaLnBrk="1" latinLnBrk="0" hangingPunct="1">
              <a:lnSpc>
                <a:spcPct val="100000"/>
              </a:lnSpc>
              <a:spcBef>
                <a:spcPts val="1000"/>
              </a:spcBef>
              <a:buFont typeface="Arial" panose="020B0604020202020204" pitchFamily="34" charset="0"/>
              <a:buChar char="•"/>
              <a:tabLst/>
              <a:defRPr sz="28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1pPr>
            <a:lvl2pPr marL="406400" indent="342900" algn="l" defTabSz="914400" rtl="0" eaLnBrk="1" latinLnBrk="0" hangingPunct="1">
              <a:lnSpc>
                <a:spcPct val="100000"/>
              </a:lnSpc>
              <a:spcBef>
                <a:spcPts val="500"/>
              </a:spcBef>
              <a:buFont typeface="Courier New" panose="02070309020205020404" pitchFamily="49" charset="0"/>
              <a:buChar char="o"/>
              <a:tabLst/>
              <a:defRPr sz="20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2pPr>
            <a:lvl3pPr marL="685800" indent="231775" algn="l" defTabSz="914400" rtl="0" eaLnBrk="1" latinLnBrk="0" hangingPunct="1">
              <a:lnSpc>
                <a:spcPct val="100000"/>
              </a:lnSpc>
              <a:spcBef>
                <a:spcPts val="500"/>
              </a:spcBef>
              <a:buClr>
                <a:schemeClr val="accent3">
                  <a:lumMod val="75000"/>
                </a:schemeClr>
              </a:buClr>
              <a:buFont typeface="System Font Regular"/>
              <a:buChar char="-"/>
              <a:tabLst/>
              <a:defRPr sz="16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3pPr>
            <a:lvl4pPr marL="1149350" indent="-177800" algn="l" defTabSz="914400" rtl="0" eaLnBrk="1" latinLnBrk="0" hangingPunct="1">
              <a:lnSpc>
                <a:spcPct val="90000"/>
              </a:lnSpc>
              <a:spcBef>
                <a:spcPts val="500"/>
              </a:spcBef>
              <a:buClr>
                <a:schemeClr val="accent3">
                  <a:lumMod val="75000"/>
                </a:schemeClr>
              </a:buClr>
              <a:buFont typeface="System Font Regular"/>
              <a:buChar char="-"/>
              <a:tabLst/>
              <a:defRPr sz="14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4pPr>
            <a:lvl5pPr marL="233363" indent="-233363" algn="l" defTabSz="914400" rtl="0" eaLnBrk="1" latinLnBrk="0" hangingPunct="1">
              <a:lnSpc>
                <a:spcPct val="90000"/>
              </a:lnSpc>
              <a:spcBef>
                <a:spcPts val="500"/>
              </a:spcBef>
              <a:buFont typeface="Arial" panose="020B0604020202020204" pitchFamily="34" charset="0"/>
              <a:buChar char="•"/>
              <a:defRPr sz="1800" b="0" i="0" kern="120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hu-HU" sz="4000" dirty="0">
                <a:solidFill>
                  <a:srgbClr val="00B0F0"/>
                </a:solidFill>
              </a:rPr>
              <a:t>Extend Target Product Module</a:t>
            </a:r>
            <a:endParaRPr lang="en-US" sz="4000" dirty="0">
              <a:solidFill>
                <a:srgbClr val="00B0F0"/>
              </a:solidFill>
            </a:endParaRPr>
          </a:p>
        </p:txBody>
      </p:sp>
    </p:spTree>
    <p:extLst>
      <p:ext uri="{BB962C8B-B14F-4D97-AF65-F5344CB8AC3E}">
        <p14:creationId xmlns:p14="http://schemas.microsoft.com/office/powerpoint/2010/main" val="19454552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97009-8EB2-0DD5-9F58-F35C02F85F35}"/>
              </a:ext>
            </a:extLst>
          </p:cNvPr>
          <p:cNvSpPr>
            <a:spLocks noGrp="1"/>
          </p:cNvSpPr>
          <p:nvPr>
            <p:ph type="title"/>
          </p:nvPr>
        </p:nvSpPr>
        <p:spPr>
          <a:xfrm>
            <a:off x="341645" y="264641"/>
            <a:ext cx="11746523" cy="1325563"/>
          </a:xfrm>
        </p:spPr>
        <p:txBody>
          <a:bodyPr>
            <a:normAutofit/>
          </a:bodyPr>
          <a:lstStyle/>
          <a:p>
            <a:r>
              <a:rPr lang="en-US" sz="4000" b="1" i="0" dirty="0">
                <a:solidFill>
                  <a:srgbClr val="00B0F0"/>
                </a:solidFill>
                <a:effectLst/>
                <a:latin typeface="Roboto" panose="02000000000000000000" pitchFamily="2" charset="0"/>
              </a:rPr>
              <a:t>SPRFY-</a:t>
            </a:r>
            <a:r>
              <a:rPr lang="hu-HU" sz="4000" b="1" i="0" dirty="0">
                <a:solidFill>
                  <a:srgbClr val="00B0F0"/>
                </a:solidFill>
                <a:effectLst/>
                <a:latin typeface="Roboto" panose="02000000000000000000" pitchFamily="2" charset="0"/>
              </a:rPr>
              <a:t>4889: Extend Product Target List With Existing Attributes</a:t>
            </a:r>
            <a:endParaRPr lang="en-US" sz="4000" dirty="0">
              <a:solidFill>
                <a:srgbClr val="00B0F0"/>
              </a:solidFill>
            </a:endParaRPr>
          </a:p>
        </p:txBody>
      </p:sp>
      <p:sp>
        <p:nvSpPr>
          <p:cNvPr id="5" name="Content Placeholder 2">
            <a:extLst>
              <a:ext uri="{FF2B5EF4-FFF2-40B4-BE49-F238E27FC236}">
                <a16:creationId xmlns:a16="http://schemas.microsoft.com/office/drawing/2014/main" id="{5AF0C2B7-42D1-3842-72E1-EEEE39EFC08C}"/>
              </a:ext>
            </a:extLst>
          </p:cNvPr>
          <p:cNvSpPr>
            <a:spLocks noGrp="1"/>
          </p:cNvSpPr>
          <p:nvPr>
            <p:ph idx="1"/>
          </p:nvPr>
        </p:nvSpPr>
        <p:spPr>
          <a:xfrm>
            <a:off x="455684" y="1894350"/>
            <a:ext cx="10955655" cy="4795208"/>
          </a:xfrm>
        </p:spPr>
        <p:txBody>
          <a:bodyPr>
            <a:noAutofit/>
          </a:bodyPr>
          <a:lstStyle/>
          <a:p>
            <a:pPr marL="0" indent="0">
              <a:buNone/>
            </a:pPr>
            <a:r>
              <a:rPr lang="en-US" sz="2400" b="1" i="0" dirty="0">
                <a:solidFill>
                  <a:srgbClr val="000C34"/>
                </a:solidFill>
                <a:effectLst/>
                <a:latin typeface="Roboto" panose="02000000000000000000" pitchFamily="2" charset="0"/>
                <a:ea typeface="Roboto" panose="02000000000000000000" pitchFamily="2" charset="0"/>
                <a:cs typeface="Roboto" panose="02000000000000000000" pitchFamily="2" charset="0"/>
              </a:rPr>
              <a:t>Change Description:</a:t>
            </a:r>
            <a:br>
              <a:rPr lang="en-US" sz="2400" b="1" i="0" dirty="0">
                <a:solidFill>
                  <a:srgbClr val="000C34"/>
                </a:solidFill>
                <a:effectLst/>
                <a:latin typeface="Roboto" panose="02000000000000000000" pitchFamily="2" charset="0"/>
                <a:ea typeface="Roboto" panose="02000000000000000000" pitchFamily="2" charset="0"/>
                <a:cs typeface="Roboto" panose="02000000000000000000" pitchFamily="2" charset="0"/>
              </a:rPr>
            </a:br>
            <a:br>
              <a:rPr lang="hu-HU" sz="2400" b="1" i="0" dirty="0">
                <a:solidFill>
                  <a:srgbClr val="000C34"/>
                </a:solidFill>
                <a:effectLst/>
                <a:latin typeface="Roboto" panose="02000000000000000000" pitchFamily="2" charset="0"/>
                <a:ea typeface="Roboto" panose="02000000000000000000" pitchFamily="2" charset="0"/>
                <a:cs typeface="Roboto" panose="02000000000000000000" pitchFamily="2" charset="0"/>
              </a:rPr>
            </a:br>
            <a:r>
              <a:rPr lang="en-US" sz="2400" dirty="0">
                <a:latin typeface="Roboto" panose="02000000000000000000" pitchFamily="2" charset="0"/>
                <a:ea typeface="Roboto" panose="02000000000000000000" pitchFamily="2" charset="0"/>
                <a:cs typeface="Roboto" panose="02000000000000000000" pitchFamily="2" charset="0"/>
              </a:rPr>
              <a:t>The Pharmaceutical Form column now includes an inline RMS ID</a:t>
            </a:r>
            <a:r>
              <a:rPr lang="hu-HU" sz="2400" dirty="0">
                <a:latin typeface="Roboto" panose="02000000000000000000" pitchFamily="2" charset="0"/>
                <a:ea typeface="Roboto" panose="02000000000000000000" pitchFamily="2" charset="0"/>
                <a:cs typeface="Roboto" panose="02000000000000000000" pitchFamily="2" charset="0"/>
              </a:rPr>
              <a:t>, </a:t>
            </a:r>
            <a:r>
              <a:rPr lang="en-US" sz="2400" dirty="0">
                <a:latin typeface="Roboto" panose="02000000000000000000" pitchFamily="2" charset="0"/>
                <a:ea typeface="Roboto" panose="02000000000000000000" pitchFamily="2" charset="0"/>
                <a:cs typeface="Roboto" panose="02000000000000000000" pitchFamily="2" charset="0"/>
              </a:rPr>
              <a:t>the MAH column displays an inline LOC ID</a:t>
            </a:r>
            <a:r>
              <a:rPr lang="hu-HU" sz="2400" dirty="0">
                <a:latin typeface="Roboto" panose="02000000000000000000" pitchFamily="2" charset="0"/>
                <a:ea typeface="Roboto" panose="02000000000000000000" pitchFamily="2" charset="0"/>
                <a:cs typeface="Roboto" panose="02000000000000000000" pitchFamily="2" charset="0"/>
              </a:rPr>
              <a:t> and </a:t>
            </a:r>
            <a:r>
              <a:rPr lang="en-US" sz="2400" dirty="0">
                <a:latin typeface="Roboto" panose="02000000000000000000" pitchFamily="2" charset="0"/>
                <a:ea typeface="Roboto" panose="02000000000000000000" pitchFamily="2" charset="0"/>
                <a:cs typeface="Roboto" panose="02000000000000000000" pitchFamily="2" charset="0"/>
              </a:rPr>
              <a:t>the Active Substance column shows an inline Substance Code with a hyperlink to the corresponding </a:t>
            </a:r>
            <a:r>
              <a:rPr lang="hu-HU" sz="2400" dirty="0">
                <a:latin typeface="Roboto" panose="02000000000000000000" pitchFamily="2" charset="0"/>
                <a:ea typeface="Roboto" panose="02000000000000000000" pitchFamily="2" charset="0"/>
                <a:cs typeface="Roboto" panose="02000000000000000000" pitchFamily="2" charset="0"/>
              </a:rPr>
              <a:t>detail pages.</a:t>
            </a:r>
            <a:r>
              <a:rPr lang="en-US" sz="2400" dirty="0">
                <a:latin typeface="Roboto" panose="02000000000000000000" pitchFamily="2" charset="0"/>
                <a:ea typeface="Roboto" panose="02000000000000000000" pitchFamily="2" charset="0"/>
                <a:cs typeface="Roboto" panose="02000000000000000000" pitchFamily="2" charset="0"/>
              </a:rPr>
              <a:t> </a:t>
            </a:r>
          </a:p>
        </p:txBody>
      </p:sp>
      <p:pic>
        <p:nvPicPr>
          <p:cNvPr id="8" name="Picture 7">
            <a:extLst>
              <a:ext uri="{FF2B5EF4-FFF2-40B4-BE49-F238E27FC236}">
                <a16:creationId xmlns:a16="http://schemas.microsoft.com/office/drawing/2014/main" id="{CD1BEAAC-A284-A74E-1342-9B8E76282B07}"/>
              </a:ext>
            </a:extLst>
          </p:cNvPr>
          <p:cNvPicPr>
            <a:picLocks noChangeAspect="1"/>
          </p:cNvPicPr>
          <p:nvPr/>
        </p:nvPicPr>
        <p:blipFill>
          <a:blip r:embed="rId3"/>
          <a:srcRect l="1258" t="7639" r="1948" b="27592"/>
          <a:stretch>
            <a:fillRect/>
          </a:stretch>
        </p:blipFill>
        <p:spPr>
          <a:xfrm>
            <a:off x="222738" y="3972629"/>
            <a:ext cx="11746523" cy="2325456"/>
          </a:xfrm>
          <a:prstGeom prst="rect">
            <a:avLst/>
          </a:prstGeom>
          <a:ln w="25400">
            <a:solidFill>
              <a:schemeClr val="tx1"/>
            </a:solidFill>
          </a:ln>
        </p:spPr>
      </p:pic>
      <p:sp>
        <p:nvSpPr>
          <p:cNvPr id="9" name="Rectangle 8">
            <a:extLst>
              <a:ext uri="{FF2B5EF4-FFF2-40B4-BE49-F238E27FC236}">
                <a16:creationId xmlns:a16="http://schemas.microsoft.com/office/drawing/2014/main" id="{63C0806D-1A66-0AC6-265F-AB2EDCA8BBD2}"/>
              </a:ext>
            </a:extLst>
          </p:cNvPr>
          <p:cNvSpPr/>
          <p:nvPr/>
        </p:nvSpPr>
        <p:spPr>
          <a:xfrm>
            <a:off x="6815995" y="5432663"/>
            <a:ext cx="1220932" cy="450060"/>
          </a:xfrm>
          <a:prstGeom prst="rect">
            <a:avLst/>
          </a:prstGeom>
          <a:solidFill>
            <a:srgbClr val="00B0F0">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2A8DF39-16DB-CE6E-83D4-BFE16C4D65BB}"/>
              </a:ext>
            </a:extLst>
          </p:cNvPr>
          <p:cNvSpPr/>
          <p:nvPr/>
        </p:nvSpPr>
        <p:spPr>
          <a:xfrm>
            <a:off x="9930471" y="5432663"/>
            <a:ext cx="1713814" cy="450060"/>
          </a:xfrm>
          <a:prstGeom prst="rect">
            <a:avLst/>
          </a:prstGeom>
          <a:solidFill>
            <a:srgbClr val="00B0F0">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7AC092B-0115-74AD-CC23-FBA3661E3A98}"/>
              </a:ext>
            </a:extLst>
          </p:cNvPr>
          <p:cNvSpPr/>
          <p:nvPr/>
        </p:nvSpPr>
        <p:spPr>
          <a:xfrm>
            <a:off x="8299182" y="5432663"/>
            <a:ext cx="1220932" cy="450060"/>
          </a:xfrm>
          <a:prstGeom prst="rect">
            <a:avLst/>
          </a:prstGeom>
          <a:solidFill>
            <a:srgbClr val="00B0F0">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0828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874EB-E5B1-A08A-D23B-32B27B86ED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1183AE-A76A-7E07-2006-236DB7474CD1}"/>
              </a:ext>
            </a:extLst>
          </p:cNvPr>
          <p:cNvSpPr>
            <a:spLocks noGrp="1"/>
          </p:cNvSpPr>
          <p:nvPr>
            <p:ph type="title"/>
          </p:nvPr>
        </p:nvSpPr>
        <p:spPr>
          <a:xfrm>
            <a:off x="341645" y="264641"/>
            <a:ext cx="11746523" cy="1325563"/>
          </a:xfrm>
        </p:spPr>
        <p:txBody>
          <a:bodyPr>
            <a:normAutofit/>
          </a:bodyPr>
          <a:lstStyle/>
          <a:p>
            <a:r>
              <a:rPr lang="en-US" sz="4000" b="1" i="0" dirty="0">
                <a:solidFill>
                  <a:srgbClr val="00B0F0"/>
                </a:solidFill>
                <a:effectLst/>
                <a:latin typeface="Roboto" panose="02000000000000000000" pitchFamily="2" charset="0"/>
              </a:rPr>
              <a:t>SPRFY-</a:t>
            </a:r>
            <a:r>
              <a:rPr lang="hu-HU" sz="4000" b="1" i="0" dirty="0">
                <a:solidFill>
                  <a:srgbClr val="00B0F0"/>
                </a:solidFill>
                <a:effectLst/>
                <a:latin typeface="Roboto" panose="02000000000000000000" pitchFamily="2" charset="0"/>
              </a:rPr>
              <a:t>5052: Extend Product Target List With New Attributes</a:t>
            </a:r>
            <a:endParaRPr lang="en-US" sz="4000" dirty="0">
              <a:solidFill>
                <a:srgbClr val="00B0F0"/>
              </a:solidFill>
            </a:endParaRPr>
          </a:p>
        </p:txBody>
      </p:sp>
      <p:sp>
        <p:nvSpPr>
          <p:cNvPr id="5" name="Content Placeholder 2">
            <a:extLst>
              <a:ext uri="{FF2B5EF4-FFF2-40B4-BE49-F238E27FC236}">
                <a16:creationId xmlns:a16="http://schemas.microsoft.com/office/drawing/2014/main" id="{966528F7-D5B4-8282-9447-A8C10AD71175}"/>
              </a:ext>
            </a:extLst>
          </p:cNvPr>
          <p:cNvSpPr>
            <a:spLocks noGrp="1"/>
          </p:cNvSpPr>
          <p:nvPr>
            <p:ph idx="1"/>
          </p:nvPr>
        </p:nvSpPr>
        <p:spPr>
          <a:xfrm>
            <a:off x="455684" y="1894350"/>
            <a:ext cx="10955655" cy="4795208"/>
          </a:xfrm>
        </p:spPr>
        <p:txBody>
          <a:bodyPr>
            <a:noAutofit/>
          </a:bodyPr>
          <a:lstStyle/>
          <a:p>
            <a:pPr marL="0" indent="0">
              <a:buNone/>
            </a:pPr>
            <a:r>
              <a:rPr lang="en-US" b="1" i="0" dirty="0">
                <a:solidFill>
                  <a:srgbClr val="000C34"/>
                </a:solidFill>
                <a:effectLst/>
                <a:latin typeface="Roboto" panose="02000000000000000000" pitchFamily="2" charset="0"/>
                <a:ea typeface="Roboto" panose="02000000000000000000" pitchFamily="2" charset="0"/>
                <a:cs typeface="Roboto" panose="02000000000000000000" pitchFamily="2" charset="0"/>
              </a:rPr>
              <a:t>Change Description:</a:t>
            </a:r>
            <a:br>
              <a:rPr lang="en-US" sz="2400" b="1" i="0" dirty="0">
                <a:solidFill>
                  <a:srgbClr val="000C34"/>
                </a:solidFill>
                <a:effectLst/>
                <a:latin typeface="Roboto" panose="02000000000000000000" pitchFamily="2" charset="0"/>
                <a:ea typeface="Roboto" panose="02000000000000000000" pitchFamily="2" charset="0"/>
                <a:cs typeface="Roboto" panose="02000000000000000000" pitchFamily="2" charset="0"/>
              </a:rPr>
            </a:br>
            <a:br>
              <a:rPr lang="hu-HU" sz="2400" b="1" i="0" dirty="0">
                <a:solidFill>
                  <a:srgbClr val="000C34"/>
                </a:solidFill>
                <a:effectLst/>
                <a:latin typeface="Roboto" panose="02000000000000000000" pitchFamily="2" charset="0"/>
                <a:ea typeface="Roboto" panose="02000000000000000000" pitchFamily="2" charset="0"/>
                <a:cs typeface="Roboto" panose="02000000000000000000" pitchFamily="2" charset="0"/>
              </a:rPr>
            </a:br>
            <a:r>
              <a:rPr lang="en-US" dirty="0">
                <a:latin typeface="Roboto" panose="02000000000000000000" pitchFamily="2" charset="0"/>
                <a:ea typeface="Roboto" panose="02000000000000000000" pitchFamily="2" charset="0"/>
                <a:cs typeface="Roboto" panose="02000000000000000000" pitchFamily="2" charset="0"/>
              </a:rPr>
              <a:t>With this update, the Procedure Type and Record Status are now included in the Target List</a:t>
            </a:r>
            <a:r>
              <a:rPr lang="hu-HU" dirty="0">
                <a:latin typeface="Roboto" panose="02000000000000000000" pitchFamily="2" charset="0"/>
                <a:ea typeface="Roboto" panose="02000000000000000000" pitchFamily="2" charset="0"/>
                <a:cs typeface="Roboto" panose="02000000000000000000" pitchFamily="2" charset="0"/>
              </a:rPr>
              <a:t>. The record status is in line with the PMS ID</a:t>
            </a:r>
            <a:endParaRPr lang="en-US" sz="2400" dirty="0">
              <a:latin typeface="Roboto" panose="02000000000000000000" pitchFamily="2" charset="0"/>
              <a:ea typeface="Roboto" panose="02000000000000000000" pitchFamily="2" charset="0"/>
              <a:cs typeface="Roboto" panose="02000000000000000000" pitchFamily="2" charset="0"/>
            </a:endParaRPr>
          </a:p>
        </p:txBody>
      </p:sp>
      <p:pic>
        <p:nvPicPr>
          <p:cNvPr id="13" name="Picture 12">
            <a:extLst>
              <a:ext uri="{FF2B5EF4-FFF2-40B4-BE49-F238E27FC236}">
                <a16:creationId xmlns:a16="http://schemas.microsoft.com/office/drawing/2014/main" id="{9A497A7D-89A7-51EF-3644-D0B479193CFC}"/>
              </a:ext>
            </a:extLst>
          </p:cNvPr>
          <p:cNvPicPr>
            <a:picLocks noChangeAspect="1"/>
          </p:cNvPicPr>
          <p:nvPr/>
        </p:nvPicPr>
        <p:blipFill>
          <a:blip r:embed="rId2"/>
          <a:srcRect b="27679"/>
          <a:stretch>
            <a:fillRect/>
          </a:stretch>
        </p:blipFill>
        <p:spPr>
          <a:xfrm>
            <a:off x="1253320" y="3554982"/>
            <a:ext cx="9858628" cy="2849046"/>
          </a:xfrm>
          <a:prstGeom prst="rect">
            <a:avLst/>
          </a:prstGeom>
          <a:ln w="25400">
            <a:solidFill>
              <a:schemeClr val="tx1"/>
            </a:solidFill>
          </a:ln>
        </p:spPr>
      </p:pic>
      <p:sp>
        <p:nvSpPr>
          <p:cNvPr id="15" name="Rectangle 14">
            <a:extLst>
              <a:ext uri="{FF2B5EF4-FFF2-40B4-BE49-F238E27FC236}">
                <a16:creationId xmlns:a16="http://schemas.microsoft.com/office/drawing/2014/main" id="{18C5829F-C2B2-992D-4C31-F898930BE78C}"/>
              </a:ext>
            </a:extLst>
          </p:cNvPr>
          <p:cNvSpPr/>
          <p:nvPr/>
        </p:nvSpPr>
        <p:spPr>
          <a:xfrm>
            <a:off x="5485183" y="4770781"/>
            <a:ext cx="1997765" cy="1633245"/>
          </a:xfrm>
          <a:prstGeom prst="rect">
            <a:avLst/>
          </a:prstGeom>
          <a:solidFill>
            <a:srgbClr val="00B0F0">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547FB76-792C-CBA8-DF07-3D3993FEA37D}"/>
              </a:ext>
            </a:extLst>
          </p:cNvPr>
          <p:cNvSpPr/>
          <p:nvPr/>
        </p:nvSpPr>
        <p:spPr>
          <a:xfrm>
            <a:off x="3836504" y="5496339"/>
            <a:ext cx="1232453" cy="264998"/>
          </a:xfrm>
          <a:prstGeom prst="rect">
            <a:avLst/>
          </a:prstGeom>
          <a:solidFill>
            <a:srgbClr val="00B0F0">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AC047A4-702E-5B75-F926-6CB291A5C145}"/>
              </a:ext>
            </a:extLst>
          </p:cNvPr>
          <p:cNvSpPr/>
          <p:nvPr/>
        </p:nvSpPr>
        <p:spPr>
          <a:xfrm>
            <a:off x="3836503" y="6065483"/>
            <a:ext cx="1232453" cy="264998"/>
          </a:xfrm>
          <a:prstGeom prst="rect">
            <a:avLst/>
          </a:prstGeom>
          <a:solidFill>
            <a:srgbClr val="00B0F0">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2006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93E73-2AEE-1071-AED6-11190D0A10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4FBA2D-8FB1-E5C2-7578-A22466768B9E}"/>
              </a:ext>
            </a:extLst>
          </p:cNvPr>
          <p:cNvSpPr>
            <a:spLocks noGrp="1"/>
          </p:cNvSpPr>
          <p:nvPr>
            <p:ph type="title"/>
          </p:nvPr>
        </p:nvSpPr>
        <p:spPr>
          <a:xfrm>
            <a:off x="341645" y="264641"/>
            <a:ext cx="11746523" cy="1325563"/>
          </a:xfrm>
        </p:spPr>
        <p:txBody>
          <a:bodyPr>
            <a:normAutofit fontScale="90000"/>
          </a:bodyPr>
          <a:lstStyle/>
          <a:p>
            <a:r>
              <a:rPr lang="en-US" sz="4000" b="1" i="0" dirty="0">
                <a:solidFill>
                  <a:srgbClr val="00B0F0"/>
                </a:solidFill>
                <a:effectLst/>
                <a:latin typeface="Roboto" panose="02000000000000000000" pitchFamily="2" charset="0"/>
              </a:rPr>
              <a:t>SPRFY-</a:t>
            </a:r>
            <a:r>
              <a:rPr lang="hu-HU" sz="4000" b="1" i="0" dirty="0">
                <a:solidFill>
                  <a:srgbClr val="00B0F0"/>
                </a:solidFill>
                <a:effectLst/>
                <a:latin typeface="Roboto" panose="02000000000000000000" pitchFamily="2" charset="0"/>
              </a:rPr>
              <a:t>5173: </a:t>
            </a:r>
            <a:r>
              <a:rPr lang="en-US" sz="4000" b="1" dirty="0">
                <a:solidFill>
                  <a:srgbClr val="00B0F0"/>
                </a:solidFill>
                <a:latin typeface="Roboto" panose="02000000000000000000" pitchFamily="2" charset="0"/>
                <a:ea typeface="Roboto" panose="02000000000000000000" pitchFamily="2" charset="0"/>
                <a:cs typeface="Roboto" panose="02000000000000000000" pitchFamily="2" charset="0"/>
              </a:rPr>
              <a:t>Procedure Type Column Should be Searchable/Filterable/Sortable and it Should Be Added to Preferences</a:t>
            </a:r>
            <a:endParaRPr lang="en-US" sz="4000" dirty="0">
              <a:solidFill>
                <a:srgbClr val="00B0F0"/>
              </a:solidFill>
              <a:latin typeface="Roboto" panose="02000000000000000000" pitchFamily="2" charset="0"/>
              <a:ea typeface="Roboto" panose="02000000000000000000" pitchFamily="2" charset="0"/>
              <a:cs typeface="Roboto" panose="02000000000000000000" pitchFamily="2" charset="0"/>
            </a:endParaRPr>
          </a:p>
        </p:txBody>
      </p:sp>
      <p:sp>
        <p:nvSpPr>
          <p:cNvPr id="3" name="Content Placeholder 2">
            <a:extLst>
              <a:ext uri="{FF2B5EF4-FFF2-40B4-BE49-F238E27FC236}">
                <a16:creationId xmlns:a16="http://schemas.microsoft.com/office/drawing/2014/main" id="{03156F22-F53E-2FFF-8AFA-A69B6CB3E690}"/>
              </a:ext>
            </a:extLst>
          </p:cNvPr>
          <p:cNvSpPr>
            <a:spLocks noGrp="1"/>
          </p:cNvSpPr>
          <p:nvPr>
            <p:ph idx="1"/>
          </p:nvPr>
        </p:nvSpPr>
        <p:spPr>
          <a:xfrm>
            <a:off x="474366" y="2159820"/>
            <a:ext cx="11826910" cy="1554930"/>
          </a:xfrm>
        </p:spPr>
        <p:txBody>
          <a:bodyPr>
            <a:noAutofit/>
          </a:bodyPr>
          <a:lstStyle/>
          <a:p>
            <a:pPr marL="0" indent="0">
              <a:buNone/>
            </a:pPr>
            <a:r>
              <a:rPr lang="en-US" sz="2400" dirty="0">
                <a:latin typeface="Roboto" panose="02000000000000000000" pitchFamily="2" charset="0"/>
                <a:ea typeface="Roboto" panose="02000000000000000000" pitchFamily="2" charset="0"/>
                <a:cs typeface="Roboto" panose="02000000000000000000" pitchFamily="2" charset="0"/>
              </a:rPr>
              <a:t>In the Product module, users can now</a:t>
            </a:r>
            <a:r>
              <a:rPr lang="hu-HU" sz="2400" dirty="0">
                <a:latin typeface="Roboto" panose="02000000000000000000" pitchFamily="2" charset="0"/>
                <a:ea typeface="Roboto" panose="02000000000000000000" pitchFamily="2" charset="0"/>
                <a:cs typeface="Roboto" panose="02000000000000000000" pitchFamily="2" charset="0"/>
              </a:rPr>
              <a:t>:</a:t>
            </a:r>
          </a:p>
          <a:p>
            <a:pPr>
              <a:buFontTx/>
              <a:buChar char="-"/>
            </a:pPr>
            <a:r>
              <a:rPr lang="en-US" sz="2400" dirty="0" err="1">
                <a:latin typeface="Roboto" panose="02000000000000000000" pitchFamily="2" charset="0"/>
                <a:ea typeface="Roboto" panose="02000000000000000000" pitchFamily="2" charset="0"/>
                <a:cs typeface="Roboto" panose="02000000000000000000" pitchFamily="2" charset="0"/>
              </a:rPr>
              <a:t>utilise</a:t>
            </a:r>
            <a:r>
              <a:rPr lang="en-US" sz="2400" dirty="0">
                <a:latin typeface="Roboto" panose="02000000000000000000" pitchFamily="2" charset="0"/>
                <a:ea typeface="Roboto" panose="02000000000000000000" pitchFamily="2" charset="0"/>
                <a:cs typeface="Roboto" panose="02000000000000000000" pitchFamily="2" charset="0"/>
              </a:rPr>
              <a:t> the global search function for </a:t>
            </a:r>
            <a:r>
              <a:rPr lang="hu-HU" sz="2400" dirty="0">
                <a:latin typeface="Roboto" panose="02000000000000000000" pitchFamily="2" charset="0"/>
                <a:ea typeface="Roboto" panose="02000000000000000000" pitchFamily="2" charset="0"/>
                <a:cs typeface="Roboto" panose="02000000000000000000" pitchFamily="2" charset="0"/>
              </a:rPr>
              <a:t>Procedure type</a:t>
            </a:r>
            <a:r>
              <a:rPr lang="en-US" sz="2400" dirty="0">
                <a:latin typeface="Roboto" panose="02000000000000000000" pitchFamily="2" charset="0"/>
                <a:ea typeface="Roboto" panose="02000000000000000000" pitchFamily="2" charset="0"/>
                <a:cs typeface="Roboto" panose="02000000000000000000" pitchFamily="2" charset="0"/>
              </a:rPr>
              <a:t>. </a:t>
            </a:r>
            <a:endParaRPr lang="hu-HU" sz="2400" dirty="0">
              <a:latin typeface="Roboto" panose="02000000000000000000" pitchFamily="2" charset="0"/>
              <a:ea typeface="Roboto" panose="02000000000000000000" pitchFamily="2" charset="0"/>
              <a:cs typeface="Roboto" panose="02000000000000000000" pitchFamily="2" charset="0"/>
            </a:endParaRPr>
          </a:p>
          <a:p>
            <a:pPr>
              <a:buFontTx/>
              <a:buChar char="-"/>
            </a:pPr>
            <a:r>
              <a:rPr lang="en-US" sz="2400" dirty="0">
                <a:latin typeface="Roboto" panose="02000000000000000000" pitchFamily="2" charset="0"/>
                <a:ea typeface="Roboto" panose="02000000000000000000" pitchFamily="2" charset="0"/>
                <a:cs typeface="Roboto" panose="02000000000000000000" pitchFamily="2" charset="0"/>
              </a:rPr>
              <a:t>filter products by </a:t>
            </a:r>
            <a:r>
              <a:rPr lang="hu-HU" sz="2400" dirty="0">
                <a:latin typeface="Roboto" panose="02000000000000000000" pitchFamily="2" charset="0"/>
                <a:ea typeface="Roboto" panose="02000000000000000000" pitchFamily="2" charset="0"/>
                <a:cs typeface="Roboto" panose="02000000000000000000" pitchFamily="2" charset="0"/>
              </a:rPr>
              <a:t>Procedure type </a:t>
            </a:r>
            <a:r>
              <a:rPr lang="en-US" sz="2400" dirty="0">
                <a:latin typeface="Roboto" panose="02000000000000000000" pitchFamily="2" charset="0"/>
                <a:ea typeface="Roboto" panose="02000000000000000000" pitchFamily="2" charset="0"/>
                <a:cs typeface="Roboto" panose="02000000000000000000" pitchFamily="2" charset="0"/>
              </a:rPr>
              <a:t>too. </a:t>
            </a:r>
            <a:r>
              <a:rPr lang="hu-HU" sz="2400" dirty="0">
                <a:latin typeface="Roboto" panose="02000000000000000000" pitchFamily="2" charset="0"/>
                <a:ea typeface="Roboto" panose="02000000000000000000" pitchFamily="2" charset="0"/>
                <a:cs typeface="Roboto" panose="02000000000000000000" pitchFamily="2" charset="0"/>
              </a:rPr>
              <a:t>(t</a:t>
            </a:r>
            <a:r>
              <a:rPr lang="en-US" sz="2400" dirty="0">
                <a:latin typeface="Roboto" panose="02000000000000000000" pitchFamily="2" charset="0"/>
                <a:ea typeface="Roboto" panose="02000000000000000000" pitchFamily="2" charset="0"/>
                <a:cs typeface="Roboto" panose="02000000000000000000" pitchFamily="2" charset="0"/>
              </a:rPr>
              <a:t>he new table columns are sortable and filterable</a:t>
            </a:r>
            <a:r>
              <a:rPr lang="hu-HU" sz="2400" dirty="0">
                <a:latin typeface="Roboto" panose="02000000000000000000" pitchFamily="2" charset="0"/>
                <a:ea typeface="Roboto" panose="02000000000000000000" pitchFamily="2" charset="0"/>
                <a:cs typeface="Roboto" panose="02000000000000000000" pitchFamily="2" charset="0"/>
              </a:rPr>
              <a:t>)</a:t>
            </a:r>
            <a:r>
              <a:rPr lang="en-US" sz="2400" dirty="0">
                <a:latin typeface="Roboto" panose="02000000000000000000" pitchFamily="2" charset="0"/>
                <a:ea typeface="Roboto" panose="02000000000000000000" pitchFamily="2" charset="0"/>
                <a:cs typeface="Roboto" panose="02000000000000000000" pitchFamily="2" charset="0"/>
              </a:rPr>
              <a:t> </a:t>
            </a:r>
            <a:endParaRPr lang="hu-HU" sz="2400" dirty="0">
              <a:latin typeface="Roboto" panose="02000000000000000000" pitchFamily="2" charset="0"/>
              <a:ea typeface="Roboto" panose="02000000000000000000" pitchFamily="2" charset="0"/>
              <a:cs typeface="Roboto" panose="02000000000000000000" pitchFamily="2" charset="0"/>
            </a:endParaRPr>
          </a:p>
          <a:p>
            <a:pPr>
              <a:buFontTx/>
              <a:buChar char="-"/>
            </a:pPr>
            <a:r>
              <a:rPr lang="en-US" sz="2400" dirty="0">
                <a:latin typeface="Roboto" panose="02000000000000000000" pitchFamily="2" charset="0"/>
                <a:ea typeface="Roboto" panose="02000000000000000000" pitchFamily="2" charset="0"/>
                <a:cs typeface="Roboto" panose="02000000000000000000" pitchFamily="2" charset="0"/>
              </a:rPr>
              <a:t>add or remove</a:t>
            </a:r>
            <a:r>
              <a:rPr lang="hu-HU" sz="2400" dirty="0">
                <a:latin typeface="Roboto" panose="02000000000000000000" pitchFamily="2" charset="0"/>
                <a:ea typeface="Roboto" panose="02000000000000000000" pitchFamily="2" charset="0"/>
                <a:cs typeface="Roboto" panose="02000000000000000000" pitchFamily="2" charset="0"/>
              </a:rPr>
              <a:t> the new column</a:t>
            </a:r>
            <a:r>
              <a:rPr lang="en-US" sz="2400" dirty="0">
                <a:latin typeface="Roboto" panose="02000000000000000000" pitchFamily="2" charset="0"/>
                <a:ea typeface="Roboto" panose="02000000000000000000" pitchFamily="2" charset="0"/>
                <a:cs typeface="Roboto" panose="02000000000000000000" pitchFamily="2" charset="0"/>
              </a:rPr>
              <a:t> via the Preferences fly-out menu. </a:t>
            </a:r>
            <a:endParaRPr lang="hu-HU" sz="2400" b="0" i="0" dirty="0">
              <a:solidFill>
                <a:srgbClr val="000C34"/>
              </a:solidFill>
              <a:effectLst/>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752029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778EE-2631-192E-1F74-B4C3897599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23BE9F-412D-D4E0-99ED-C0B84F20ED24}"/>
              </a:ext>
            </a:extLst>
          </p:cNvPr>
          <p:cNvSpPr>
            <a:spLocks noGrp="1"/>
          </p:cNvSpPr>
          <p:nvPr>
            <p:ph type="title"/>
          </p:nvPr>
        </p:nvSpPr>
        <p:spPr>
          <a:xfrm>
            <a:off x="341645" y="264641"/>
            <a:ext cx="11746523" cy="1325563"/>
          </a:xfrm>
        </p:spPr>
        <p:txBody>
          <a:bodyPr>
            <a:normAutofit fontScale="90000"/>
          </a:bodyPr>
          <a:lstStyle/>
          <a:p>
            <a:r>
              <a:rPr lang="en-US" sz="4000" b="1" dirty="0">
                <a:solidFill>
                  <a:srgbClr val="00B0F0"/>
                </a:solidFill>
                <a:latin typeface="Roboto" panose="02000000000000000000" pitchFamily="2" charset="0"/>
              </a:rPr>
              <a:t>SPRFY-</a:t>
            </a:r>
            <a:r>
              <a:rPr lang="hu-HU" sz="4000" b="1" dirty="0">
                <a:solidFill>
                  <a:srgbClr val="00B0F0"/>
                </a:solidFill>
                <a:latin typeface="Roboto" panose="02000000000000000000" pitchFamily="2" charset="0"/>
              </a:rPr>
              <a:t>5173: </a:t>
            </a:r>
            <a:r>
              <a:rPr lang="en-US" sz="4000" b="1" dirty="0">
                <a:solidFill>
                  <a:srgbClr val="00B0F0"/>
                </a:solidFill>
                <a:latin typeface="Roboto" panose="02000000000000000000" pitchFamily="2" charset="0"/>
                <a:ea typeface="Roboto" panose="02000000000000000000" pitchFamily="2" charset="0"/>
                <a:cs typeface="Roboto" panose="02000000000000000000" pitchFamily="2" charset="0"/>
              </a:rPr>
              <a:t>Procedure Type Column Should be Searchable/Filterable/Sortable and it Should Be Added to Preferences</a:t>
            </a:r>
            <a:endParaRPr lang="en-US" sz="4000" dirty="0">
              <a:solidFill>
                <a:srgbClr val="00B0F0"/>
              </a:solidFill>
              <a:latin typeface="Roboto" panose="02000000000000000000" pitchFamily="2" charset="0"/>
              <a:ea typeface="Roboto" panose="02000000000000000000" pitchFamily="2" charset="0"/>
              <a:cs typeface="Roboto" panose="02000000000000000000" pitchFamily="2" charset="0"/>
            </a:endParaRPr>
          </a:p>
        </p:txBody>
      </p:sp>
      <p:pic>
        <p:nvPicPr>
          <p:cNvPr id="8" name="Picture 7">
            <a:extLst>
              <a:ext uri="{FF2B5EF4-FFF2-40B4-BE49-F238E27FC236}">
                <a16:creationId xmlns:a16="http://schemas.microsoft.com/office/drawing/2014/main" id="{90E84F37-BD59-E18D-CDF8-14422989323D}"/>
              </a:ext>
            </a:extLst>
          </p:cNvPr>
          <p:cNvPicPr>
            <a:picLocks noChangeAspect="1"/>
          </p:cNvPicPr>
          <p:nvPr/>
        </p:nvPicPr>
        <p:blipFill>
          <a:blip r:embed="rId2"/>
          <a:stretch>
            <a:fillRect/>
          </a:stretch>
        </p:blipFill>
        <p:spPr>
          <a:xfrm>
            <a:off x="1226406" y="2050362"/>
            <a:ext cx="9739187" cy="3891710"/>
          </a:xfrm>
          <a:prstGeom prst="rect">
            <a:avLst/>
          </a:prstGeom>
          <a:ln w="25400">
            <a:solidFill>
              <a:schemeClr val="tx1"/>
            </a:solidFill>
          </a:ln>
        </p:spPr>
      </p:pic>
      <p:sp>
        <p:nvSpPr>
          <p:cNvPr id="11" name="Arrow: Right 10">
            <a:extLst>
              <a:ext uri="{FF2B5EF4-FFF2-40B4-BE49-F238E27FC236}">
                <a16:creationId xmlns:a16="http://schemas.microsoft.com/office/drawing/2014/main" id="{067FB7F2-FDA5-B997-9A9E-1FF0131E086F}"/>
              </a:ext>
            </a:extLst>
          </p:cNvPr>
          <p:cNvSpPr/>
          <p:nvPr/>
        </p:nvSpPr>
        <p:spPr>
          <a:xfrm>
            <a:off x="9253736" y="2805962"/>
            <a:ext cx="699795" cy="321547"/>
          </a:xfrm>
          <a:prstGeom prst="rightArrow">
            <a:avLst/>
          </a:prstGeom>
          <a:solidFill>
            <a:srgbClr val="00B0F0">
              <a:alpha val="7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180A6B00-6C8D-485A-7215-DBE42799EBCB}"/>
              </a:ext>
            </a:extLst>
          </p:cNvPr>
          <p:cNvPicPr>
            <a:picLocks noChangeAspect="1"/>
          </p:cNvPicPr>
          <p:nvPr/>
        </p:nvPicPr>
        <p:blipFill>
          <a:blip r:embed="rId3"/>
          <a:stretch>
            <a:fillRect/>
          </a:stretch>
        </p:blipFill>
        <p:spPr>
          <a:xfrm>
            <a:off x="7015802" y="1540650"/>
            <a:ext cx="4207909" cy="4911133"/>
          </a:xfrm>
          <a:prstGeom prst="rect">
            <a:avLst/>
          </a:prstGeom>
          <a:ln w="25400">
            <a:solidFill>
              <a:schemeClr val="tx1"/>
            </a:solidFill>
          </a:ln>
        </p:spPr>
      </p:pic>
      <p:sp>
        <p:nvSpPr>
          <p:cNvPr id="12" name="Rectangle 11">
            <a:extLst>
              <a:ext uri="{FF2B5EF4-FFF2-40B4-BE49-F238E27FC236}">
                <a16:creationId xmlns:a16="http://schemas.microsoft.com/office/drawing/2014/main" id="{C985E3BA-1E1A-64A6-F8DC-1F646ABCC6C8}"/>
              </a:ext>
            </a:extLst>
          </p:cNvPr>
          <p:cNvSpPr/>
          <p:nvPr/>
        </p:nvSpPr>
        <p:spPr>
          <a:xfrm>
            <a:off x="7156175" y="3031435"/>
            <a:ext cx="1620078" cy="321547"/>
          </a:xfrm>
          <a:prstGeom prst="rect">
            <a:avLst/>
          </a:prstGeom>
          <a:solidFill>
            <a:srgbClr val="00B0F0">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9004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1AB3E-43B3-9ADD-29A3-C3124989F5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E49BD3-E01A-1ECD-0D78-697C581EC544}"/>
              </a:ext>
            </a:extLst>
          </p:cNvPr>
          <p:cNvSpPr>
            <a:spLocks noGrp="1"/>
          </p:cNvSpPr>
          <p:nvPr>
            <p:ph type="title"/>
          </p:nvPr>
        </p:nvSpPr>
        <p:spPr>
          <a:xfrm>
            <a:off x="341645" y="264641"/>
            <a:ext cx="11746523" cy="1325563"/>
          </a:xfrm>
        </p:spPr>
        <p:txBody>
          <a:bodyPr>
            <a:normAutofit fontScale="90000"/>
          </a:bodyPr>
          <a:lstStyle/>
          <a:p>
            <a:r>
              <a:rPr lang="en-US" sz="4000" b="1" dirty="0">
                <a:solidFill>
                  <a:srgbClr val="00B0F0"/>
                </a:solidFill>
                <a:latin typeface="Roboto" panose="02000000000000000000" pitchFamily="2" charset="0"/>
              </a:rPr>
              <a:t>SPRFY-</a:t>
            </a:r>
            <a:r>
              <a:rPr lang="hu-HU" sz="4000" b="1" dirty="0">
                <a:solidFill>
                  <a:srgbClr val="00B0F0"/>
                </a:solidFill>
                <a:latin typeface="Roboto" panose="02000000000000000000" pitchFamily="2" charset="0"/>
              </a:rPr>
              <a:t>5173: </a:t>
            </a:r>
            <a:r>
              <a:rPr lang="en-US" sz="4000" b="1" dirty="0">
                <a:solidFill>
                  <a:srgbClr val="00B0F0"/>
                </a:solidFill>
                <a:latin typeface="Roboto" panose="02000000000000000000" pitchFamily="2" charset="0"/>
                <a:ea typeface="Roboto" panose="02000000000000000000" pitchFamily="2" charset="0"/>
                <a:cs typeface="Roboto" panose="02000000000000000000" pitchFamily="2" charset="0"/>
              </a:rPr>
              <a:t>Procedure Type Column Should be Searchable/Filterable/Sortable and it Should Be Added to Preferences</a:t>
            </a:r>
            <a:endParaRPr lang="en-US" sz="4000" dirty="0">
              <a:solidFill>
                <a:srgbClr val="00B0F0"/>
              </a:solidFill>
              <a:latin typeface="Roboto" panose="02000000000000000000" pitchFamily="2" charset="0"/>
              <a:ea typeface="Roboto" panose="02000000000000000000" pitchFamily="2" charset="0"/>
              <a:cs typeface="Roboto" panose="02000000000000000000" pitchFamily="2" charset="0"/>
            </a:endParaRPr>
          </a:p>
        </p:txBody>
      </p:sp>
      <p:pic>
        <p:nvPicPr>
          <p:cNvPr id="5" name="Picture 4">
            <a:extLst>
              <a:ext uri="{FF2B5EF4-FFF2-40B4-BE49-F238E27FC236}">
                <a16:creationId xmlns:a16="http://schemas.microsoft.com/office/drawing/2014/main" id="{4E211A56-F272-3D31-B3BB-A53C83523651}"/>
              </a:ext>
            </a:extLst>
          </p:cNvPr>
          <p:cNvPicPr>
            <a:picLocks noChangeAspect="1"/>
          </p:cNvPicPr>
          <p:nvPr/>
        </p:nvPicPr>
        <p:blipFill>
          <a:blip r:embed="rId2"/>
          <a:stretch>
            <a:fillRect/>
          </a:stretch>
        </p:blipFill>
        <p:spPr>
          <a:xfrm>
            <a:off x="341645" y="2221319"/>
            <a:ext cx="11551424" cy="3662647"/>
          </a:xfrm>
          <a:prstGeom prst="rect">
            <a:avLst/>
          </a:prstGeom>
          <a:ln w="25400">
            <a:solidFill>
              <a:schemeClr val="tx1"/>
            </a:solidFill>
          </a:ln>
        </p:spPr>
      </p:pic>
    </p:spTree>
    <p:extLst>
      <p:ext uri="{BB962C8B-B14F-4D97-AF65-F5344CB8AC3E}">
        <p14:creationId xmlns:p14="http://schemas.microsoft.com/office/powerpoint/2010/main" val="40366404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A3948-197F-A24D-80C4-B6312A2374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B8A736-3B8C-7A77-5CA2-AAC44BD1E83B}"/>
              </a:ext>
            </a:extLst>
          </p:cNvPr>
          <p:cNvSpPr>
            <a:spLocks noGrp="1"/>
          </p:cNvSpPr>
          <p:nvPr>
            <p:ph type="title"/>
          </p:nvPr>
        </p:nvSpPr>
        <p:spPr>
          <a:xfrm>
            <a:off x="341645" y="264641"/>
            <a:ext cx="11746523" cy="1325563"/>
          </a:xfrm>
        </p:spPr>
        <p:txBody>
          <a:bodyPr>
            <a:normAutofit fontScale="90000"/>
          </a:bodyPr>
          <a:lstStyle/>
          <a:p>
            <a:r>
              <a:rPr lang="en-US" sz="4000" b="1" dirty="0">
                <a:solidFill>
                  <a:srgbClr val="00B0F0"/>
                </a:solidFill>
                <a:latin typeface="Roboto" panose="02000000000000000000" pitchFamily="2" charset="0"/>
              </a:rPr>
              <a:t>SPRFY-</a:t>
            </a:r>
            <a:r>
              <a:rPr lang="hu-HU" sz="4000" b="1" dirty="0">
                <a:solidFill>
                  <a:srgbClr val="00B0F0"/>
                </a:solidFill>
                <a:latin typeface="Roboto" panose="02000000000000000000" pitchFamily="2" charset="0"/>
              </a:rPr>
              <a:t>5173: </a:t>
            </a:r>
            <a:r>
              <a:rPr lang="en-US" sz="4000" b="1" dirty="0">
                <a:solidFill>
                  <a:srgbClr val="00B0F0"/>
                </a:solidFill>
                <a:latin typeface="Roboto" panose="02000000000000000000" pitchFamily="2" charset="0"/>
                <a:ea typeface="Roboto" panose="02000000000000000000" pitchFamily="2" charset="0"/>
                <a:cs typeface="Roboto" panose="02000000000000000000" pitchFamily="2" charset="0"/>
              </a:rPr>
              <a:t>Procedure Type Column Should be Searchable/Filterable/Sortable and it Should Be Added to Preferences</a:t>
            </a:r>
            <a:endParaRPr lang="en-US" sz="4000" dirty="0">
              <a:solidFill>
                <a:srgbClr val="00B0F0"/>
              </a:solidFill>
              <a:latin typeface="Roboto" panose="02000000000000000000" pitchFamily="2" charset="0"/>
              <a:ea typeface="Roboto" panose="02000000000000000000" pitchFamily="2" charset="0"/>
              <a:cs typeface="Roboto" panose="02000000000000000000" pitchFamily="2" charset="0"/>
            </a:endParaRPr>
          </a:p>
        </p:txBody>
      </p:sp>
      <p:pic>
        <p:nvPicPr>
          <p:cNvPr id="7" name="Picture 6">
            <a:extLst>
              <a:ext uri="{FF2B5EF4-FFF2-40B4-BE49-F238E27FC236}">
                <a16:creationId xmlns:a16="http://schemas.microsoft.com/office/drawing/2014/main" id="{1859F46F-D91C-F611-32B0-C70D93B878DE}"/>
              </a:ext>
            </a:extLst>
          </p:cNvPr>
          <p:cNvPicPr>
            <a:picLocks noChangeAspect="1"/>
          </p:cNvPicPr>
          <p:nvPr/>
        </p:nvPicPr>
        <p:blipFill>
          <a:blip r:embed="rId2"/>
          <a:stretch>
            <a:fillRect/>
          </a:stretch>
        </p:blipFill>
        <p:spPr>
          <a:xfrm>
            <a:off x="920786" y="2007744"/>
            <a:ext cx="10628587" cy="4363238"/>
          </a:xfrm>
          <a:prstGeom prst="rect">
            <a:avLst/>
          </a:prstGeom>
          <a:ln w="25400">
            <a:solidFill>
              <a:schemeClr val="tx1"/>
            </a:solidFill>
          </a:ln>
        </p:spPr>
      </p:pic>
      <p:sp>
        <p:nvSpPr>
          <p:cNvPr id="8" name="Arrow: Right 7">
            <a:extLst>
              <a:ext uri="{FF2B5EF4-FFF2-40B4-BE49-F238E27FC236}">
                <a16:creationId xmlns:a16="http://schemas.microsoft.com/office/drawing/2014/main" id="{DC234C38-ED45-A002-B86C-EE7FD9001735}"/>
              </a:ext>
            </a:extLst>
          </p:cNvPr>
          <p:cNvSpPr/>
          <p:nvPr/>
        </p:nvSpPr>
        <p:spPr>
          <a:xfrm>
            <a:off x="5675649" y="3429000"/>
            <a:ext cx="699795" cy="321547"/>
          </a:xfrm>
          <a:prstGeom prst="rightArrow">
            <a:avLst/>
          </a:prstGeom>
          <a:solidFill>
            <a:srgbClr val="00B0F0">
              <a:alpha val="7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C5EF739D-39EE-3F13-FCA4-71F492E9E3FC}"/>
              </a:ext>
            </a:extLst>
          </p:cNvPr>
          <p:cNvPicPr>
            <a:picLocks noChangeAspect="1"/>
          </p:cNvPicPr>
          <p:nvPr/>
        </p:nvPicPr>
        <p:blipFill>
          <a:blip r:embed="rId3"/>
          <a:srcRect l="2992" t="5389"/>
          <a:stretch>
            <a:fillRect/>
          </a:stretch>
        </p:blipFill>
        <p:spPr>
          <a:xfrm>
            <a:off x="6568888" y="3550861"/>
            <a:ext cx="1521612" cy="1069444"/>
          </a:xfrm>
          <a:prstGeom prst="rect">
            <a:avLst/>
          </a:prstGeom>
          <a:ln w="25400">
            <a:solidFill>
              <a:schemeClr val="tx1"/>
            </a:solidFill>
          </a:ln>
        </p:spPr>
      </p:pic>
      <p:sp>
        <p:nvSpPr>
          <p:cNvPr id="11" name="Arrow: Right 10">
            <a:extLst>
              <a:ext uri="{FF2B5EF4-FFF2-40B4-BE49-F238E27FC236}">
                <a16:creationId xmlns:a16="http://schemas.microsoft.com/office/drawing/2014/main" id="{706F2604-A378-6E33-501A-73F9BFFD50AC}"/>
              </a:ext>
            </a:extLst>
          </p:cNvPr>
          <p:cNvSpPr/>
          <p:nvPr/>
        </p:nvSpPr>
        <p:spPr>
          <a:xfrm>
            <a:off x="6439890" y="3695700"/>
            <a:ext cx="699795" cy="321547"/>
          </a:xfrm>
          <a:prstGeom prst="rightArrow">
            <a:avLst/>
          </a:prstGeom>
          <a:solidFill>
            <a:srgbClr val="00B0F0">
              <a:alpha val="7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1AEA82BA-464D-4E54-7019-274C8ABDA70F}"/>
              </a:ext>
            </a:extLst>
          </p:cNvPr>
          <p:cNvPicPr>
            <a:picLocks noChangeAspect="1"/>
          </p:cNvPicPr>
          <p:nvPr/>
        </p:nvPicPr>
        <p:blipFill>
          <a:blip r:embed="rId4"/>
          <a:stretch>
            <a:fillRect/>
          </a:stretch>
        </p:blipFill>
        <p:spPr>
          <a:xfrm>
            <a:off x="6439890" y="2877168"/>
            <a:ext cx="1856945" cy="2416829"/>
          </a:xfrm>
          <a:prstGeom prst="rect">
            <a:avLst/>
          </a:prstGeom>
          <a:ln w="28575">
            <a:solidFill>
              <a:schemeClr val="tx1"/>
            </a:solidFill>
          </a:ln>
        </p:spPr>
      </p:pic>
    </p:spTree>
    <p:extLst>
      <p:ext uri="{BB962C8B-B14F-4D97-AF65-F5344CB8AC3E}">
        <p14:creationId xmlns:p14="http://schemas.microsoft.com/office/powerpoint/2010/main" val="2736629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F23B0-4E1C-D6D4-275C-7533981CCF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3746C4-CC4A-874B-6F46-6D83577B055E}"/>
              </a:ext>
            </a:extLst>
          </p:cNvPr>
          <p:cNvSpPr>
            <a:spLocks noGrp="1"/>
          </p:cNvSpPr>
          <p:nvPr>
            <p:ph type="title"/>
          </p:nvPr>
        </p:nvSpPr>
        <p:spPr>
          <a:xfrm>
            <a:off x="341645" y="264641"/>
            <a:ext cx="11746523" cy="1325563"/>
          </a:xfrm>
        </p:spPr>
        <p:txBody>
          <a:bodyPr>
            <a:normAutofit fontScale="90000"/>
          </a:bodyPr>
          <a:lstStyle/>
          <a:p>
            <a:r>
              <a:rPr lang="en-US" sz="4000" b="1" dirty="0">
                <a:solidFill>
                  <a:srgbClr val="00B0F0"/>
                </a:solidFill>
                <a:latin typeface="Roboto" panose="02000000000000000000" pitchFamily="2" charset="0"/>
              </a:rPr>
              <a:t>SPRFY-</a:t>
            </a:r>
            <a:r>
              <a:rPr lang="hu-HU" sz="4000" b="1" dirty="0">
                <a:solidFill>
                  <a:srgbClr val="00B0F0"/>
                </a:solidFill>
                <a:latin typeface="Roboto" panose="02000000000000000000" pitchFamily="2" charset="0"/>
              </a:rPr>
              <a:t>5173: </a:t>
            </a:r>
            <a:r>
              <a:rPr lang="en-US" sz="4000" b="1" dirty="0">
                <a:solidFill>
                  <a:srgbClr val="00B0F0"/>
                </a:solidFill>
                <a:latin typeface="Roboto" panose="02000000000000000000" pitchFamily="2" charset="0"/>
                <a:ea typeface="Roboto" panose="02000000000000000000" pitchFamily="2" charset="0"/>
                <a:cs typeface="Roboto" panose="02000000000000000000" pitchFamily="2" charset="0"/>
              </a:rPr>
              <a:t>Procedure Type Column Should be Searchable/Filterable/Sortable and it Should Be Added to Preferences</a:t>
            </a:r>
            <a:endParaRPr lang="en-US" sz="4000" dirty="0">
              <a:solidFill>
                <a:srgbClr val="00B0F0"/>
              </a:solidFill>
              <a:latin typeface="Roboto" panose="02000000000000000000" pitchFamily="2" charset="0"/>
              <a:ea typeface="Roboto" panose="02000000000000000000" pitchFamily="2" charset="0"/>
              <a:cs typeface="Roboto" panose="02000000000000000000" pitchFamily="2" charset="0"/>
            </a:endParaRPr>
          </a:p>
        </p:txBody>
      </p:sp>
      <p:pic>
        <p:nvPicPr>
          <p:cNvPr id="4" name="Picture 3">
            <a:extLst>
              <a:ext uri="{FF2B5EF4-FFF2-40B4-BE49-F238E27FC236}">
                <a16:creationId xmlns:a16="http://schemas.microsoft.com/office/drawing/2014/main" id="{4BCD1B73-2EF3-20AB-885F-7CB504ADD7ED}"/>
              </a:ext>
            </a:extLst>
          </p:cNvPr>
          <p:cNvPicPr>
            <a:picLocks noChangeAspect="1"/>
          </p:cNvPicPr>
          <p:nvPr/>
        </p:nvPicPr>
        <p:blipFill>
          <a:blip r:embed="rId2"/>
          <a:stretch>
            <a:fillRect/>
          </a:stretch>
        </p:blipFill>
        <p:spPr>
          <a:xfrm>
            <a:off x="651754" y="1979646"/>
            <a:ext cx="10606598" cy="4372516"/>
          </a:xfrm>
          <a:prstGeom prst="rect">
            <a:avLst/>
          </a:prstGeom>
          <a:ln w="28575">
            <a:solidFill>
              <a:schemeClr val="tx1"/>
            </a:solidFill>
          </a:ln>
        </p:spPr>
      </p:pic>
    </p:spTree>
    <p:extLst>
      <p:ext uri="{BB962C8B-B14F-4D97-AF65-F5344CB8AC3E}">
        <p14:creationId xmlns:p14="http://schemas.microsoft.com/office/powerpoint/2010/main" val="38567194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B0F0">
            <a:alpha val="10000"/>
          </a:srgbClr>
        </a:solidFill>
        <a:effectLst/>
      </p:bgPr>
    </p:bg>
    <p:spTree>
      <p:nvGrpSpPr>
        <p:cNvPr id="1" name="">
          <a:extLst>
            <a:ext uri="{FF2B5EF4-FFF2-40B4-BE49-F238E27FC236}">
              <a16:creationId xmlns:a16="http://schemas.microsoft.com/office/drawing/2014/main" id="{B924B930-AA50-D1A1-75CE-118F03C881EF}"/>
            </a:ext>
          </a:extLst>
        </p:cNvPr>
        <p:cNvGrpSpPr/>
        <p:nvPr/>
      </p:nvGrpSpPr>
      <p:grpSpPr>
        <a:xfrm>
          <a:off x="0" y="0"/>
          <a:ext cx="0" cy="0"/>
          <a:chOff x="0" y="0"/>
          <a:chExt cx="0" cy="0"/>
        </a:xfrm>
      </p:grpSpPr>
      <p:pic>
        <p:nvPicPr>
          <p:cNvPr id="2" name="Graphic 1">
            <a:extLst>
              <a:ext uri="{FF2B5EF4-FFF2-40B4-BE49-F238E27FC236}">
                <a16:creationId xmlns:a16="http://schemas.microsoft.com/office/drawing/2014/main" id="{76DFD24C-02A1-1B60-98DE-20DAB15FA76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98696" y="2753671"/>
            <a:ext cx="1155700" cy="1143000"/>
          </a:xfrm>
          <a:prstGeom prst="rect">
            <a:avLst/>
          </a:prstGeom>
        </p:spPr>
      </p:pic>
      <p:sp>
        <p:nvSpPr>
          <p:cNvPr id="3" name="Text Placeholder 34">
            <a:extLst>
              <a:ext uri="{FF2B5EF4-FFF2-40B4-BE49-F238E27FC236}">
                <a16:creationId xmlns:a16="http://schemas.microsoft.com/office/drawing/2014/main" id="{347E0EA5-417E-9582-1D61-B33CF385F027}"/>
              </a:ext>
            </a:extLst>
          </p:cNvPr>
          <p:cNvSpPr txBox="1">
            <a:spLocks/>
          </p:cNvSpPr>
          <p:nvPr/>
        </p:nvSpPr>
        <p:spPr>
          <a:xfrm>
            <a:off x="2641432" y="3057648"/>
            <a:ext cx="8074515" cy="742704"/>
          </a:xfrm>
          <a:prstGeom prst="rect">
            <a:avLst/>
          </a:prstGeom>
        </p:spPr>
        <p:txBody>
          <a:bodyPr>
            <a:normAutofit/>
          </a:bodyPr>
          <a:lstStyle>
            <a:lvl1pPr marL="342900" indent="-342900" algn="l" defTabSz="914400" rtl="0" eaLnBrk="1" latinLnBrk="0" hangingPunct="1">
              <a:lnSpc>
                <a:spcPct val="100000"/>
              </a:lnSpc>
              <a:spcBef>
                <a:spcPts val="1000"/>
              </a:spcBef>
              <a:buFont typeface="Arial" panose="020B0604020202020204" pitchFamily="34" charset="0"/>
              <a:buChar char="•"/>
              <a:tabLst/>
              <a:defRPr sz="28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1pPr>
            <a:lvl2pPr marL="406400" indent="342900" algn="l" defTabSz="914400" rtl="0" eaLnBrk="1" latinLnBrk="0" hangingPunct="1">
              <a:lnSpc>
                <a:spcPct val="100000"/>
              </a:lnSpc>
              <a:spcBef>
                <a:spcPts val="500"/>
              </a:spcBef>
              <a:buFont typeface="Courier New" panose="02070309020205020404" pitchFamily="49" charset="0"/>
              <a:buChar char="o"/>
              <a:tabLst/>
              <a:defRPr sz="20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2pPr>
            <a:lvl3pPr marL="685800" indent="231775" algn="l" defTabSz="914400" rtl="0" eaLnBrk="1" latinLnBrk="0" hangingPunct="1">
              <a:lnSpc>
                <a:spcPct val="100000"/>
              </a:lnSpc>
              <a:spcBef>
                <a:spcPts val="500"/>
              </a:spcBef>
              <a:buClr>
                <a:schemeClr val="accent3">
                  <a:lumMod val="75000"/>
                </a:schemeClr>
              </a:buClr>
              <a:buFont typeface="System Font Regular"/>
              <a:buChar char="-"/>
              <a:tabLst/>
              <a:defRPr sz="16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3pPr>
            <a:lvl4pPr marL="1149350" indent="-177800" algn="l" defTabSz="914400" rtl="0" eaLnBrk="1" latinLnBrk="0" hangingPunct="1">
              <a:lnSpc>
                <a:spcPct val="90000"/>
              </a:lnSpc>
              <a:spcBef>
                <a:spcPts val="500"/>
              </a:spcBef>
              <a:buClr>
                <a:schemeClr val="accent3">
                  <a:lumMod val="75000"/>
                </a:schemeClr>
              </a:buClr>
              <a:buFont typeface="System Font Regular"/>
              <a:buChar char="-"/>
              <a:tabLst/>
              <a:defRPr sz="14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4pPr>
            <a:lvl5pPr marL="233363" indent="-233363" algn="l" defTabSz="914400" rtl="0" eaLnBrk="1" latinLnBrk="0" hangingPunct="1">
              <a:lnSpc>
                <a:spcPct val="90000"/>
              </a:lnSpc>
              <a:spcBef>
                <a:spcPts val="500"/>
              </a:spcBef>
              <a:buFont typeface="Arial" panose="020B0604020202020204" pitchFamily="34" charset="0"/>
              <a:buChar char="•"/>
              <a:defRPr sz="1800" b="0" i="0" kern="120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hu-HU" sz="4000" dirty="0">
                <a:solidFill>
                  <a:srgbClr val="00B0F0"/>
                </a:solidFill>
              </a:rPr>
              <a:t>New Products insight</a:t>
            </a:r>
            <a:endParaRPr lang="en-US" sz="4000" dirty="0">
              <a:solidFill>
                <a:srgbClr val="00B0F0"/>
              </a:solidFill>
            </a:endParaRPr>
          </a:p>
        </p:txBody>
      </p:sp>
    </p:spTree>
    <p:extLst>
      <p:ext uri="{BB962C8B-B14F-4D97-AF65-F5344CB8AC3E}">
        <p14:creationId xmlns:p14="http://schemas.microsoft.com/office/powerpoint/2010/main" val="9208574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97009-8EB2-0DD5-9F58-F35C02F85F35}"/>
              </a:ext>
            </a:extLst>
          </p:cNvPr>
          <p:cNvSpPr>
            <a:spLocks noGrp="1"/>
          </p:cNvSpPr>
          <p:nvPr>
            <p:ph type="title"/>
          </p:nvPr>
        </p:nvSpPr>
        <p:spPr>
          <a:xfrm>
            <a:off x="341645" y="264641"/>
            <a:ext cx="11746523" cy="1325563"/>
          </a:xfrm>
        </p:spPr>
        <p:txBody>
          <a:bodyPr>
            <a:normAutofit/>
          </a:bodyPr>
          <a:lstStyle/>
          <a:p>
            <a:r>
              <a:rPr lang="en-US" sz="4000" b="1" i="0" dirty="0">
                <a:solidFill>
                  <a:srgbClr val="00B0F0"/>
                </a:solidFill>
                <a:effectLst/>
                <a:latin typeface="Roboto" panose="02000000000000000000" pitchFamily="2" charset="0"/>
              </a:rPr>
              <a:t>SPRFY-</a:t>
            </a:r>
            <a:r>
              <a:rPr lang="hu-HU" sz="4000" b="1" i="0" dirty="0">
                <a:solidFill>
                  <a:srgbClr val="00B0F0"/>
                </a:solidFill>
                <a:effectLst/>
                <a:latin typeface="Roboto" panose="02000000000000000000" pitchFamily="2" charset="0"/>
              </a:rPr>
              <a:t>4874</a:t>
            </a:r>
            <a:r>
              <a:rPr lang="en-US" sz="4000" b="1" i="0" dirty="0">
                <a:solidFill>
                  <a:srgbClr val="00B0F0"/>
                </a:solidFill>
                <a:effectLst/>
                <a:latin typeface="Roboto" panose="02000000000000000000" pitchFamily="2" charset="0"/>
              </a:rPr>
              <a:t>, SPRFY-</a:t>
            </a:r>
            <a:r>
              <a:rPr lang="hu-HU" sz="4000" b="1" i="0" dirty="0">
                <a:solidFill>
                  <a:srgbClr val="00B0F0"/>
                </a:solidFill>
                <a:effectLst/>
                <a:latin typeface="Roboto" panose="02000000000000000000" pitchFamily="2" charset="0"/>
              </a:rPr>
              <a:t>4875</a:t>
            </a:r>
            <a:r>
              <a:rPr lang="en-US" sz="4000" b="1" i="0" dirty="0">
                <a:solidFill>
                  <a:srgbClr val="00B0F0"/>
                </a:solidFill>
                <a:effectLst/>
                <a:latin typeface="Roboto" panose="02000000000000000000" pitchFamily="2" charset="0"/>
              </a:rPr>
              <a:t>: </a:t>
            </a:r>
            <a:r>
              <a:rPr lang="hu-HU" sz="4000" b="1" i="0" dirty="0">
                <a:solidFill>
                  <a:srgbClr val="00B0F0"/>
                </a:solidFill>
                <a:effectLst/>
                <a:latin typeface="Roboto" panose="02000000000000000000" pitchFamily="2" charset="0"/>
              </a:rPr>
              <a:t>Insights into new Products</a:t>
            </a:r>
            <a:endParaRPr lang="en-US" sz="4000" dirty="0">
              <a:solidFill>
                <a:srgbClr val="00B0F0"/>
              </a:solidFill>
            </a:endParaRPr>
          </a:p>
        </p:txBody>
      </p:sp>
      <p:sp>
        <p:nvSpPr>
          <p:cNvPr id="8" name="Content Placeholder 2">
            <a:extLst>
              <a:ext uri="{FF2B5EF4-FFF2-40B4-BE49-F238E27FC236}">
                <a16:creationId xmlns:a16="http://schemas.microsoft.com/office/drawing/2014/main" id="{66EB97C4-F2D4-AA88-F581-978466EC55B3}"/>
              </a:ext>
            </a:extLst>
          </p:cNvPr>
          <p:cNvSpPr>
            <a:spLocks noGrp="1"/>
          </p:cNvSpPr>
          <p:nvPr>
            <p:ph idx="1"/>
          </p:nvPr>
        </p:nvSpPr>
        <p:spPr>
          <a:xfrm>
            <a:off x="505838" y="1799617"/>
            <a:ext cx="11582330" cy="4910473"/>
          </a:xfrm>
        </p:spPr>
        <p:txBody>
          <a:bodyPr>
            <a:noAutofit/>
          </a:bodyPr>
          <a:lstStyle/>
          <a:p>
            <a:pPr>
              <a:buFontTx/>
              <a:buChar char="-"/>
            </a:pPr>
            <a:r>
              <a:rPr lang="hu-HU" sz="2400" b="1" dirty="0">
                <a:solidFill>
                  <a:srgbClr val="000C34"/>
                </a:solidFill>
                <a:latin typeface="Roboto" panose="02000000000000000000" pitchFamily="2" charset="0"/>
                <a:ea typeface="Roboto" panose="02000000000000000000" pitchFamily="2" charset="0"/>
                <a:cs typeface="Roboto" panose="02000000000000000000" pitchFamily="2" charset="0"/>
              </a:rPr>
              <a:t>New ‚Unmapped Product’ Data insight for Target products: </a:t>
            </a:r>
            <a:br>
              <a:rPr lang="hu-HU" sz="2400" b="1" dirty="0">
                <a:solidFill>
                  <a:srgbClr val="000C34"/>
                </a:solidFill>
                <a:latin typeface="Roboto" panose="02000000000000000000" pitchFamily="2" charset="0"/>
                <a:ea typeface="Roboto" panose="02000000000000000000" pitchFamily="2" charset="0"/>
                <a:cs typeface="Roboto" panose="02000000000000000000" pitchFamily="2" charset="0"/>
              </a:rPr>
            </a:br>
            <a:br>
              <a:rPr lang="hu-HU" sz="2400" b="1" dirty="0">
                <a:solidFill>
                  <a:srgbClr val="000C34"/>
                </a:solidFill>
                <a:latin typeface="Roboto" panose="02000000000000000000" pitchFamily="2" charset="0"/>
                <a:ea typeface="Roboto" panose="02000000000000000000" pitchFamily="2" charset="0"/>
                <a:cs typeface="Roboto" panose="02000000000000000000" pitchFamily="2" charset="0"/>
              </a:rPr>
            </a:br>
            <a:r>
              <a:rPr lang="en-US" sz="2400" dirty="0">
                <a:latin typeface="Roboto" panose="02000000000000000000" pitchFamily="2" charset="0"/>
                <a:ea typeface="Roboto" panose="02000000000000000000" pitchFamily="2" charset="0"/>
                <a:cs typeface="Roboto" panose="02000000000000000000" pitchFamily="2" charset="0"/>
              </a:rPr>
              <a:t>A new 'Unmapped Product' data insight has been introduced for Target Products, enabling users to quickly identify Products that are not yet mapped to any Source List. The unmapped status is also included in the existing Target Product export alongside other data insights.</a:t>
            </a:r>
            <a:r>
              <a:rPr lang="hu-HU" sz="2400" b="1" dirty="0">
                <a:solidFill>
                  <a:srgbClr val="000C34"/>
                </a:solidFill>
                <a:latin typeface="Roboto" panose="02000000000000000000" pitchFamily="2" charset="0"/>
                <a:ea typeface="Roboto" panose="02000000000000000000" pitchFamily="2" charset="0"/>
                <a:cs typeface="Roboto" panose="02000000000000000000" pitchFamily="2" charset="0"/>
              </a:rPr>
              <a:t> </a:t>
            </a:r>
            <a:br>
              <a:rPr lang="hu-HU" sz="2400" dirty="0">
                <a:latin typeface="Roboto" panose="02000000000000000000" pitchFamily="2" charset="0"/>
                <a:ea typeface="Roboto" panose="02000000000000000000" pitchFamily="2" charset="0"/>
                <a:cs typeface="Roboto" panose="02000000000000000000" pitchFamily="2" charset="0"/>
              </a:rPr>
            </a:br>
            <a:endParaRPr lang="en-US" sz="2400" dirty="0">
              <a:solidFill>
                <a:srgbClr val="000C34"/>
              </a:solidFill>
              <a:latin typeface="Roboto" panose="02000000000000000000" pitchFamily="2" charset="0"/>
              <a:ea typeface="Roboto" panose="02000000000000000000" pitchFamily="2" charset="0"/>
              <a:cs typeface="Roboto" panose="02000000000000000000" pitchFamily="2" charset="0"/>
            </a:endParaRPr>
          </a:p>
          <a:p>
            <a:pPr>
              <a:buFontTx/>
              <a:buChar char="-"/>
            </a:pPr>
            <a:r>
              <a:rPr lang="hu-HU" sz="2400" b="1" dirty="0">
                <a:solidFill>
                  <a:srgbClr val="000C34"/>
                </a:solidFill>
                <a:latin typeface="Roboto" panose="02000000000000000000" pitchFamily="2" charset="0"/>
                <a:ea typeface="Roboto" panose="02000000000000000000" pitchFamily="2" charset="0"/>
                <a:cs typeface="Roboto" panose="02000000000000000000" pitchFamily="2" charset="0"/>
              </a:rPr>
              <a:t>Filtering for the ‚Unapped Products Data Insight</a:t>
            </a:r>
            <a:r>
              <a:rPr lang="hu-HU" sz="2400" dirty="0">
                <a:solidFill>
                  <a:srgbClr val="000C34"/>
                </a:solidFill>
                <a:latin typeface="Roboto" panose="02000000000000000000" pitchFamily="2" charset="0"/>
                <a:ea typeface="Roboto" panose="02000000000000000000" pitchFamily="2" charset="0"/>
                <a:cs typeface="Roboto" panose="02000000000000000000" pitchFamily="2" charset="0"/>
              </a:rPr>
              <a:t>:</a:t>
            </a:r>
            <a:br>
              <a:rPr lang="hu-HU" sz="2400" dirty="0">
                <a:solidFill>
                  <a:srgbClr val="000C34"/>
                </a:solidFill>
                <a:latin typeface="Roboto" panose="02000000000000000000" pitchFamily="2" charset="0"/>
                <a:ea typeface="Roboto" panose="02000000000000000000" pitchFamily="2" charset="0"/>
                <a:cs typeface="Roboto" panose="02000000000000000000" pitchFamily="2" charset="0"/>
              </a:rPr>
            </a:br>
            <a:br>
              <a:rPr lang="hu-HU" sz="2400" dirty="0">
                <a:solidFill>
                  <a:srgbClr val="000C34"/>
                </a:solidFill>
                <a:latin typeface="Roboto" panose="02000000000000000000" pitchFamily="2" charset="0"/>
                <a:ea typeface="Roboto" panose="02000000000000000000" pitchFamily="2" charset="0"/>
                <a:cs typeface="Roboto" panose="02000000000000000000" pitchFamily="2" charset="0"/>
              </a:rPr>
            </a:br>
            <a:r>
              <a:rPr lang="en-US" sz="2400" dirty="0">
                <a:latin typeface="Roboto" panose="02000000000000000000" pitchFamily="2" charset="0"/>
                <a:ea typeface="Roboto" panose="02000000000000000000" pitchFamily="2" charset="0"/>
                <a:cs typeface="Roboto" panose="02000000000000000000" pitchFamily="2" charset="0"/>
              </a:rPr>
              <a:t>Users can now filter by the 'Unmapped Products' data insight within Preferences: Advanced Search. </a:t>
            </a:r>
          </a:p>
        </p:txBody>
      </p:sp>
    </p:spTree>
    <p:extLst>
      <p:ext uri="{BB962C8B-B14F-4D97-AF65-F5344CB8AC3E}">
        <p14:creationId xmlns:p14="http://schemas.microsoft.com/office/powerpoint/2010/main" val="33133712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F2B06-5030-ADDE-03BD-362078D3B7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96D7E6-2198-0ACF-6FBB-9F2CD4A0BE21}"/>
              </a:ext>
            </a:extLst>
          </p:cNvPr>
          <p:cNvSpPr>
            <a:spLocks noGrp="1"/>
          </p:cNvSpPr>
          <p:nvPr>
            <p:ph type="title"/>
          </p:nvPr>
        </p:nvSpPr>
        <p:spPr>
          <a:xfrm>
            <a:off x="341645" y="264641"/>
            <a:ext cx="11746523" cy="1325563"/>
          </a:xfrm>
        </p:spPr>
        <p:txBody>
          <a:bodyPr>
            <a:normAutofit/>
          </a:bodyPr>
          <a:lstStyle/>
          <a:p>
            <a:r>
              <a:rPr lang="en-US" sz="4000" b="1" i="0" dirty="0">
                <a:solidFill>
                  <a:srgbClr val="00B0F0"/>
                </a:solidFill>
                <a:effectLst/>
                <a:latin typeface="Roboto" panose="02000000000000000000" pitchFamily="2" charset="0"/>
              </a:rPr>
              <a:t>SPRFY-</a:t>
            </a:r>
            <a:r>
              <a:rPr lang="hu-HU" sz="4000" b="1" i="0" dirty="0">
                <a:solidFill>
                  <a:srgbClr val="00B0F0"/>
                </a:solidFill>
                <a:effectLst/>
                <a:latin typeface="Roboto" panose="02000000000000000000" pitchFamily="2" charset="0"/>
              </a:rPr>
              <a:t>4874</a:t>
            </a:r>
            <a:r>
              <a:rPr lang="en-US" sz="4000" b="1" i="0" dirty="0">
                <a:solidFill>
                  <a:srgbClr val="00B0F0"/>
                </a:solidFill>
                <a:effectLst/>
                <a:latin typeface="Roboto" panose="02000000000000000000" pitchFamily="2" charset="0"/>
              </a:rPr>
              <a:t>, SPRFY-</a:t>
            </a:r>
            <a:r>
              <a:rPr lang="hu-HU" sz="4000" b="1" i="0" dirty="0">
                <a:solidFill>
                  <a:srgbClr val="00B0F0"/>
                </a:solidFill>
                <a:effectLst/>
                <a:latin typeface="Roboto" panose="02000000000000000000" pitchFamily="2" charset="0"/>
              </a:rPr>
              <a:t>4875</a:t>
            </a:r>
            <a:r>
              <a:rPr lang="en-US" sz="4000" b="1" i="0" dirty="0">
                <a:solidFill>
                  <a:srgbClr val="00B0F0"/>
                </a:solidFill>
                <a:effectLst/>
                <a:latin typeface="Roboto" panose="02000000000000000000" pitchFamily="2" charset="0"/>
              </a:rPr>
              <a:t>: </a:t>
            </a:r>
            <a:r>
              <a:rPr lang="hu-HU" sz="4000" b="1" i="0" dirty="0">
                <a:solidFill>
                  <a:srgbClr val="00B0F0"/>
                </a:solidFill>
                <a:effectLst/>
                <a:latin typeface="Roboto" panose="02000000000000000000" pitchFamily="2" charset="0"/>
              </a:rPr>
              <a:t>Insights into new Products</a:t>
            </a:r>
            <a:endParaRPr lang="en-US" sz="4000" dirty="0">
              <a:solidFill>
                <a:srgbClr val="00B0F0"/>
              </a:solidFill>
            </a:endParaRPr>
          </a:p>
        </p:txBody>
      </p:sp>
      <p:pic>
        <p:nvPicPr>
          <p:cNvPr id="6" name="Content Placeholder 5">
            <a:extLst>
              <a:ext uri="{FF2B5EF4-FFF2-40B4-BE49-F238E27FC236}">
                <a16:creationId xmlns:a16="http://schemas.microsoft.com/office/drawing/2014/main" id="{CD4177C7-7A95-76F4-55CC-310F2C01D723}"/>
              </a:ext>
            </a:extLst>
          </p:cNvPr>
          <p:cNvPicPr>
            <a:picLocks noGrp="1" noChangeAspect="1"/>
          </p:cNvPicPr>
          <p:nvPr>
            <p:ph idx="1"/>
          </p:nvPr>
        </p:nvPicPr>
        <p:blipFill>
          <a:blip r:embed="rId2"/>
          <a:stretch>
            <a:fillRect/>
          </a:stretch>
        </p:blipFill>
        <p:spPr>
          <a:xfrm>
            <a:off x="1070091" y="1825625"/>
            <a:ext cx="8456481" cy="4351338"/>
          </a:xfrm>
          <a:prstGeom prst="rect">
            <a:avLst/>
          </a:prstGeom>
          <a:ln w="28575">
            <a:solidFill>
              <a:schemeClr val="tx1"/>
            </a:solidFill>
          </a:ln>
        </p:spPr>
      </p:pic>
      <p:sp>
        <p:nvSpPr>
          <p:cNvPr id="7" name="Arrow: Right 6">
            <a:extLst>
              <a:ext uri="{FF2B5EF4-FFF2-40B4-BE49-F238E27FC236}">
                <a16:creationId xmlns:a16="http://schemas.microsoft.com/office/drawing/2014/main" id="{C9102566-0FD4-4C71-7227-6033E39FDF49}"/>
              </a:ext>
            </a:extLst>
          </p:cNvPr>
          <p:cNvSpPr/>
          <p:nvPr/>
        </p:nvSpPr>
        <p:spPr>
          <a:xfrm>
            <a:off x="8331299" y="2475690"/>
            <a:ext cx="699795" cy="321547"/>
          </a:xfrm>
          <a:prstGeom prst="rightArrow">
            <a:avLst/>
          </a:prstGeom>
          <a:solidFill>
            <a:srgbClr val="00B0F0">
              <a:alpha val="7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5AB540AF-7DE6-A48E-217E-9E3DC65826AB}"/>
              </a:ext>
            </a:extLst>
          </p:cNvPr>
          <p:cNvSpPr/>
          <p:nvPr/>
        </p:nvSpPr>
        <p:spPr>
          <a:xfrm>
            <a:off x="2090230" y="3715965"/>
            <a:ext cx="438961" cy="846307"/>
          </a:xfrm>
          <a:prstGeom prst="rect">
            <a:avLst/>
          </a:prstGeom>
          <a:solidFill>
            <a:srgbClr val="00B0F0">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87008C9-363A-A543-1CEB-2CFFE4AE5BAF}"/>
              </a:ext>
            </a:extLst>
          </p:cNvPr>
          <p:cNvPicPr>
            <a:picLocks noChangeAspect="1"/>
          </p:cNvPicPr>
          <p:nvPr/>
        </p:nvPicPr>
        <p:blipFill>
          <a:blip r:embed="rId3"/>
          <a:stretch>
            <a:fillRect/>
          </a:stretch>
        </p:blipFill>
        <p:spPr>
          <a:xfrm>
            <a:off x="6697349" y="1252735"/>
            <a:ext cx="4667490" cy="5340624"/>
          </a:xfrm>
          <a:prstGeom prst="rect">
            <a:avLst/>
          </a:prstGeom>
          <a:ln w="28575">
            <a:solidFill>
              <a:schemeClr val="tx1"/>
            </a:solidFill>
          </a:ln>
        </p:spPr>
      </p:pic>
      <p:sp>
        <p:nvSpPr>
          <p:cNvPr id="13" name="Rectangle 12">
            <a:extLst>
              <a:ext uri="{FF2B5EF4-FFF2-40B4-BE49-F238E27FC236}">
                <a16:creationId xmlns:a16="http://schemas.microsoft.com/office/drawing/2014/main" id="{155C213E-3AB1-C2A6-2424-CF62041687A1}"/>
              </a:ext>
            </a:extLst>
          </p:cNvPr>
          <p:cNvSpPr/>
          <p:nvPr/>
        </p:nvSpPr>
        <p:spPr>
          <a:xfrm>
            <a:off x="6697349" y="4977318"/>
            <a:ext cx="4667490" cy="846307"/>
          </a:xfrm>
          <a:prstGeom prst="rect">
            <a:avLst/>
          </a:prstGeom>
          <a:solidFill>
            <a:srgbClr val="00B0F0">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BB24CA33-7AE4-AC09-C4A8-909A1AE5FF41}"/>
              </a:ext>
            </a:extLst>
          </p:cNvPr>
          <p:cNvPicPr>
            <a:picLocks noChangeAspect="1"/>
          </p:cNvPicPr>
          <p:nvPr/>
        </p:nvPicPr>
        <p:blipFill>
          <a:blip r:embed="rId4"/>
          <a:srcRect t="7125" r="2246" b="19504"/>
          <a:stretch>
            <a:fillRect/>
          </a:stretch>
        </p:blipFill>
        <p:spPr>
          <a:xfrm>
            <a:off x="5901733" y="4836156"/>
            <a:ext cx="6186435" cy="1128630"/>
          </a:xfrm>
          <a:prstGeom prst="rect">
            <a:avLst/>
          </a:prstGeom>
          <a:ln w="28575">
            <a:solidFill>
              <a:schemeClr val="tx1"/>
            </a:solidFill>
          </a:ln>
        </p:spPr>
      </p:pic>
    </p:spTree>
    <p:extLst>
      <p:ext uri="{BB962C8B-B14F-4D97-AF65-F5344CB8AC3E}">
        <p14:creationId xmlns:p14="http://schemas.microsoft.com/office/powerpoint/2010/main" val="3793959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animEffect transition="in" filter="fade">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B0F0">
            <a:alpha val="10000"/>
          </a:srgbClr>
        </a:solidFill>
        <a:effectLst/>
      </p:bgPr>
    </p:bg>
    <p:spTree>
      <p:nvGrpSpPr>
        <p:cNvPr id="1" name="">
          <a:extLst>
            <a:ext uri="{FF2B5EF4-FFF2-40B4-BE49-F238E27FC236}">
              <a16:creationId xmlns:a16="http://schemas.microsoft.com/office/drawing/2014/main" id="{D61DEDD4-3F9B-15E9-8852-516884AA61BF}"/>
            </a:ext>
          </a:extLst>
        </p:cNvPr>
        <p:cNvGrpSpPr/>
        <p:nvPr/>
      </p:nvGrpSpPr>
      <p:grpSpPr>
        <a:xfrm>
          <a:off x="0" y="0"/>
          <a:ext cx="0" cy="0"/>
          <a:chOff x="0" y="0"/>
          <a:chExt cx="0" cy="0"/>
        </a:xfrm>
      </p:grpSpPr>
      <p:pic>
        <p:nvPicPr>
          <p:cNvPr id="2" name="Graphic 1">
            <a:extLst>
              <a:ext uri="{FF2B5EF4-FFF2-40B4-BE49-F238E27FC236}">
                <a16:creationId xmlns:a16="http://schemas.microsoft.com/office/drawing/2014/main" id="{D9443E42-FAFE-264D-4814-717B5AF0E8F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98696" y="2753671"/>
            <a:ext cx="1155700" cy="1143000"/>
          </a:xfrm>
          <a:prstGeom prst="rect">
            <a:avLst/>
          </a:prstGeom>
        </p:spPr>
      </p:pic>
      <p:sp>
        <p:nvSpPr>
          <p:cNvPr id="3" name="Text Placeholder 34">
            <a:extLst>
              <a:ext uri="{FF2B5EF4-FFF2-40B4-BE49-F238E27FC236}">
                <a16:creationId xmlns:a16="http://schemas.microsoft.com/office/drawing/2014/main" id="{26F2ECA6-6A4D-4D96-4D77-FED522A0FEB1}"/>
              </a:ext>
            </a:extLst>
          </p:cNvPr>
          <p:cNvSpPr txBox="1">
            <a:spLocks/>
          </p:cNvSpPr>
          <p:nvPr/>
        </p:nvSpPr>
        <p:spPr>
          <a:xfrm>
            <a:off x="2728981" y="2611769"/>
            <a:ext cx="8151872" cy="1426804"/>
          </a:xfrm>
          <a:prstGeom prst="rect">
            <a:avLst/>
          </a:prstGeom>
        </p:spPr>
        <p:txBody>
          <a:bodyPr>
            <a:normAutofit/>
          </a:bodyPr>
          <a:lstStyle>
            <a:lvl1pPr marL="342900" indent="-342900" algn="l" defTabSz="914400" rtl="0" eaLnBrk="1" latinLnBrk="0" hangingPunct="1">
              <a:lnSpc>
                <a:spcPct val="100000"/>
              </a:lnSpc>
              <a:spcBef>
                <a:spcPts val="1000"/>
              </a:spcBef>
              <a:buFont typeface="Arial" panose="020B0604020202020204" pitchFamily="34" charset="0"/>
              <a:buChar char="•"/>
              <a:tabLst/>
              <a:defRPr sz="28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1pPr>
            <a:lvl2pPr marL="406400" indent="342900" algn="l" defTabSz="914400" rtl="0" eaLnBrk="1" latinLnBrk="0" hangingPunct="1">
              <a:lnSpc>
                <a:spcPct val="100000"/>
              </a:lnSpc>
              <a:spcBef>
                <a:spcPts val="500"/>
              </a:spcBef>
              <a:buFont typeface="Courier New" panose="02070309020205020404" pitchFamily="49" charset="0"/>
              <a:buChar char="o"/>
              <a:tabLst/>
              <a:defRPr sz="20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2pPr>
            <a:lvl3pPr marL="685800" indent="231775" algn="l" defTabSz="914400" rtl="0" eaLnBrk="1" latinLnBrk="0" hangingPunct="1">
              <a:lnSpc>
                <a:spcPct val="100000"/>
              </a:lnSpc>
              <a:spcBef>
                <a:spcPts val="500"/>
              </a:spcBef>
              <a:buClr>
                <a:schemeClr val="accent3">
                  <a:lumMod val="75000"/>
                </a:schemeClr>
              </a:buClr>
              <a:buFont typeface="System Font Regular"/>
              <a:buChar char="-"/>
              <a:tabLst/>
              <a:defRPr sz="16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3pPr>
            <a:lvl4pPr marL="1149350" indent="-177800" algn="l" defTabSz="914400" rtl="0" eaLnBrk="1" latinLnBrk="0" hangingPunct="1">
              <a:lnSpc>
                <a:spcPct val="90000"/>
              </a:lnSpc>
              <a:spcBef>
                <a:spcPts val="500"/>
              </a:spcBef>
              <a:buClr>
                <a:schemeClr val="accent3">
                  <a:lumMod val="75000"/>
                </a:schemeClr>
              </a:buClr>
              <a:buFont typeface="System Font Regular"/>
              <a:buChar char="-"/>
              <a:tabLst/>
              <a:defRPr sz="14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4pPr>
            <a:lvl5pPr marL="233363" indent="-233363" algn="l" defTabSz="914400" rtl="0" eaLnBrk="1" latinLnBrk="0" hangingPunct="1">
              <a:lnSpc>
                <a:spcPct val="90000"/>
              </a:lnSpc>
              <a:spcBef>
                <a:spcPts val="500"/>
              </a:spcBef>
              <a:buFont typeface="Arial" panose="020B0604020202020204" pitchFamily="34" charset="0"/>
              <a:buChar char="•"/>
              <a:defRPr sz="1800" b="0" i="0" kern="120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hu-HU" sz="4000" dirty="0">
                <a:solidFill>
                  <a:srgbClr val="00B0F0"/>
                </a:solidFill>
              </a:rPr>
              <a:t>Remove IS, SI and NO Products from CAP records</a:t>
            </a:r>
            <a:endParaRPr lang="en-US" sz="4000" dirty="0">
              <a:solidFill>
                <a:srgbClr val="00B0F0"/>
              </a:solidFill>
            </a:endParaRPr>
          </a:p>
        </p:txBody>
      </p:sp>
    </p:spTree>
    <p:extLst>
      <p:ext uri="{BB962C8B-B14F-4D97-AF65-F5344CB8AC3E}">
        <p14:creationId xmlns:p14="http://schemas.microsoft.com/office/powerpoint/2010/main" val="8169790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45883-7779-9CCE-45CC-D59818D7A3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1F734A-92F0-969C-F538-0DB3A2091B8C}"/>
              </a:ext>
            </a:extLst>
          </p:cNvPr>
          <p:cNvSpPr>
            <a:spLocks noGrp="1"/>
          </p:cNvSpPr>
          <p:nvPr>
            <p:ph type="title"/>
          </p:nvPr>
        </p:nvSpPr>
        <p:spPr>
          <a:xfrm>
            <a:off x="341645" y="264641"/>
            <a:ext cx="11746523" cy="1325563"/>
          </a:xfrm>
        </p:spPr>
        <p:txBody>
          <a:bodyPr>
            <a:normAutofit/>
          </a:bodyPr>
          <a:lstStyle/>
          <a:p>
            <a:r>
              <a:rPr lang="en-US" sz="4000" b="1" i="0" dirty="0">
                <a:solidFill>
                  <a:srgbClr val="00B0F0"/>
                </a:solidFill>
                <a:effectLst/>
                <a:latin typeface="Roboto" panose="02000000000000000000" pitchFamily="2" charset="0"/>
              </a:rPr>
              <a:t>SPRFY-</a:t>
            </a:r>
            <a:r>
              <a:rPr lang="hu-HU" sz="4000" b="1" i="0" dirty="0">
                <a:solidFill>
                  <a:srgbClr val="00B0F0"/>
                </a:solidFill>
                <a:effectLst/>
                <a:latin typeface="Roboto" panose="02000000000000000000" pitchFamily="2" charset="0"/>
              </a:rPr>
              <a:t>4821, SPRFY-5068: Remove IS, SI and NO records for CAP Products and block their sync</a:t>
            </a:r>
            <a:endParaRPr lang="en-US" sz="4000" dirty="0">
              <a:solidFill>
                <a:srgbClr val="00B0F0"/>
              </a:solidFill>
            </a:endParaRPr>
          </a:p>
        </p:txBody>
      </p:sp>
      <p:sp>
        <p:nvSpPr>
          <p:cNvPr id="8" name="Content Placeholder 2">
            <a:extLst>
              <a:ext uri="{FF2B5EF4-FFF2-40B4-BE49-F238E27FC236}">
                <a16:creationId xmlns:a16="http://schemas.microsoft.com/office/drawing/2014/main" id="{A4AF7103-EB42-8B8A-FCB6-EFDA97C9DA43}"/>
              </a:ext>
            </a:extLst>
          </p:cNvPr>
          <p:cNvSpPr>
            <a:spLocks noGrp="1"/>
          </p:cNvSpPr>
          <p:nvPr>
            <p:ph idx="1"/>
          </p:nvPr>
        </p:nvSpPr>
        <p:spPr>
          <a:xfrm>
            <a:off x="505839" y="1916349"/>
            <a:ext cx="3326860" cy="4910473"/>
          </a:xfrm>
        </p:spPr>
        <p:txBody>
          <a:bodyPr>
            <a:noAutofit/>
          </a:bodyPr>
          <a:lstStyle/>
          <a:p>
            <a:pPr marL="0" indent="0">
              <a:buNone/>
            </a:pPr>
            <a:r>
              <a:rPr lang="hu-HU" sz="2400" b="1" dirty="0">
                <a:latin typeface="Roboto" panose="02000000000000000000" pitchFamily="2" charset="0"/>
                <a:ea typeface="Roboto" panose="02000000000000000000" pitchFamily="2" charset="0"/>
                <a:cs typeface="Roboto" panose="02000000000000000000" pitchFamily="2" charset="0"/>
              </a:rPr>
              <a:t>Background: </a:t>
            </a:r>
            <a:br>
              <a:rPr lang="hu-HU" sz="2400" b="1" dirty="0">
                <a:latin typeface="Roboto" panose="02000000000000000000" pitchFamily="2" charset="0"/>
                <a:ea typeface="Roboto" panose="02000000000000000000" pitchFamily="2" charset="0"/>
                <a:cs typeface="Roboto" panose="02000000000000000000" pitchFamily="2" charset="0"/>
              </a:rPr>
            </a:br>
            <a:br>
              <a:rPr lang="hu-HU" sz="2400" b="1" dirty="0">
                <a:latin typeface="Roboto" panose="02000000000000000000" pitchFamily="2" charset="0"/>
                <a:ea typeface="Roboto" panose="02000000000000000000" pitchFamily="2" charset="0"/>
                <a:cs typeface="Roboto" panose="02000000000000000000" pitchFamily="2" charset="0"/>
              </a:rPr>
            </a:br>
            <a:r>
              <a:rPr lang="en-US" sz="2000" dirty="0">
                <a:latin typeface="Roboto" panose="02000000000000000000" pitchFamily="2" charset="0"/>
                <a:ea typeface="Roboto" panose="02000000000000000000" pitchFamily="2" charset="0"/>
                <a:cs typeface="Roboto" panose="02000000000000000000" pitchFamily="2" charset="0"/>
              </a:rPr>
              <a:t>Centrally </a:t>
            </a:r>
            <a:r>
              <a:rPr lang="en-US" sz="2000" dirty="0" err="1">
                <a:latin typeface="Roboto" panose="02000000000000000000" pitchFamily="2" charset="0"/>
                <a:ea typeface="Roboto" panose="02000000000000000000" pitchFamily="2" charset="0"/>
                <a:cs typeface="Roboto" panose="02000000000000000000" pitchFamily="2" charset="0"/>
              </a:rPr>
              <a:t>authorised</a:t>
            </a:r>
            <a:r>
              <a:rPr lang="en-US" sz="2000" dirty="0">
                <a:latin typeface="Roboto" panose="02000000000000000000" pitchFamily="2" charset="0"/>
                <a:ea typeface="Roboto" panose="02000000000000000000" pitchFamily="2" charset="0"/>
                <a:cs typeface="Roboto" panose="02000000000000000000" pitchFamily="2" charset="0"/>
              </a:rPr>
              <a:t> Products associated with the </a:t>
            </a:r>
            <a:r>
              <a:rPr lang="en-US" sz="2000" dirty="0" err="1">
                <a:latin typeface="Roboto" panose="02000000000000000000" pitchFamily="2" charset="0"/>
                <a:ea typeface="Roboto" panose="02000000000000000000" pitchFamily="2" charset="0"/>
                <a:cs typeface="Roboto" panose="02000000000000000000" pitchFamily="2" charset="0"/>
              </a:rPr>
              <a:t>authorisation</a:t>
            </a:r>
            <a:r>
              <a:rPr lang="en-US" sz="2000" dirty="0">
                <a:latin typeface="Roboto" panose="02000000000000000000" pitchFamily="2" charset="0"/>
                <a:ea typeface="Roboto" panose="02000000000000000000" pitchFamily="2" charset="0"/>
                <a:cs typeface="Roboto" panose="02000000000000000000" pitchFamily="2" charset="0"/>
              </a:rPr>
              <a:t> countries Norway (NO), Iceland (IS), and</a:t>
            </a:r>
            <a:r>
              <a:rPr lang="hu-HU" sz="2000" dirty="0">
                <a:latin typeface="Roboto" panose="02000000000000000000" pitchFamily="2" charset="0"/>
                <a:ea typeface="Roboto" panose="02000000000000000000" pitchFamily="2" charset="0"/>
                <a:cs typeface="Roboto" panose="02000000000000000000" pitchFamily="2" charset="0"/>
              </a:rPr>
              <a:t> </a:t>
            </a:r>
            <a:r>
              <a:rPr lang="en-US" sz="2000" dirty="0">
                <a:latin typeface="Roboto" panose="02000000000000000000" pitchFamily="2" charset="0"/>
                <a:ea typeface="Roboto" panose="02000000000000000000" pitchFamily="2" charset="0"/>
                <a:cs typeface="Roboto" panose="02000000000000000000" pitchFamily="2" charset="0"/>
              </a:rPr>
              <a:t>Liechtenstein (LI) do not require enrichment as they are neither needed by PMS</a:t>
            </a:r>
            <a:r>
              <a:rPr lang="hu-HU" sz="2000" dirty="0">
                <a:latin typeface="Roboto" panose="02000000000000000000" pitchFamily="2" charset="0"/>
                <a:ea typeface="Roboto" panose="02000000000000000000" pitchFamily="2" charset="0"/>
                <a:cs typeface="Roboto" panose="02000000000000000000" pitchFamily="2" charset="0"/>
              </a:rPr>
              <a:t> </a:t>
            </a:r>
            <a:r>
              <a:rPr lang="en-US" sz="2000" dirty="0">
                <a:latin typeface="Roboto" panose="02000000000000000000" pitchFamily="2" charset="0"/>
                <a:ea typeface="Roboto" panose="02000000000000000000" pitchFamily="2" charset="0"/>
                <a:cs typeface="Roboto" panose="02000000000000000000" pitchFamily="2" charset="0"/>
              </a:rPr>
              <a:t>downstream systems nor</a:t>
            </a:r>
            <a:r>
              <a:rPr lang="hu-HU" sz="2000" dirty="0">
                <a:latin typeface="Roboto" panose="02000000000000000000" pitchFamily="2" charset="0"/>
                <a:ea typeface="Roboto" panose="02000000000000000000" pitchFamily="2" charset="0"/>
                <a:cs typeface="Roboto" panose="02000000000000000000" pitchFamily="2" charset="0"/>
              </a:rPr>
              <a:t> </a:t>
            </a:r>
            <a:r>
              <a:rPr lang="en-US" sz="2000" dirty="0">
                <a:latin typeface="Roboto" panose="02000000000000000000" pitchFamily="2" charset="0"/>
                <a:ea typeface="Roboto" panose="02000000000000000000" pitchFamily="2" charset="0"/>
                <a:cs typeface="Roboto" panose="02000000000000000000" pitchFamily="2" charset="0"/>
              </a:rPr>
              <a:t>displayed in the PLM UI. </a:t>
            </a:r>
            <a:r>
              <a:rPr lang="hu-HU" sz="2000" dirty="0">
                <a:latin typeface="Roboto" panose="02000000000000000000" pitchFamily="2" charset="0"/>
                <a:ea typeface="Roboto" panose="02000000000000000000" pitchFamily="2" charset="0"/>
                <a:cs typeface="Roboto" panose="02000000000000000000" pitchFamily="2" charset="0"/>
              </a:rPr>
              <a:t>See: </a:t>
            </a:r>
            <a:r>
              <a:rPr lang="hu-HU" sz="2000" dirty="0">
                <a:latin typeface="Roboto" panose="02000000000000000000" pitchFamily="2" charset="0"/>
                <a:ea typeface="Roboto" panose="02000000000000000000" pitchFamily="2" charset="0"/>
                <a:cs typeface="Roboto" panose="02000000000000000000" pitchFamily="2" charset="0"/>
                <a:hlinkClick r:id="rId2"/>
              </a:rPr>
              <a:t>EMA FAQ</a:t>
            </a:r>
            <a:r>
              <a:rPr lang="hu-HU" sz="2000" dirty="0">
                <a:latin typeface="Roboto" panose="02000000000000000000" pitchFamily="2" charset="0"/>
                <a:ea typeface="Roboto" panose="02000000000000000000" pitchFamily="2" charset="0"/>
                <a:cs typeface="Roboto" panose="02000000000000000000" pitchFamily="2" charset="0"/>
              </a:rPr>
              <a:t>:</a:t>
            </a:r>
            <a:br>
              <a:rPr lang="hu-HU" sz="2000" dirty="0">
                <a:latin typeface="Roboto" panose="02000000000000000000" pitchFamily="2" charset="0"/>
                <a:ea typeface="Roboto" panose="02000000000000000000" pitchFamily="2" charset="0"/>
                <a:cs typeface="Roboto" panose="02000000000000000000" pitchFamily="2" charset="0"/>
              </a:rPr>
            </a:br>
            <a:endParaRPr lang="en-US" sz="2000" b="1" dirty="0">
              <a:latin typeface="Roboto" panose="02000000000000000000" pitchFamily="2" charset="0"/>
              <a:ea typeface="Roboto" panose="02000000000000000000" pitchFamily="2" charset="0"/>
              <a:cs typeface="Roboto" panose="02000000000000000000" pitchFamily="2" charset="0"/>
            </a:endParaRPr>
          </a:p>
        </p:txBody>
      </p:sp>
      <p:pic>
        <p:nvPicPr>
          <p:cNvPr id="4" name="Picture 3">
            <a:extLst>
              <a:ext uri="{FF2B5EF4-FFF2-40B4-BE49-F238E27FC236}">
                <a16:creationId xmlns:a16="http://schemas.microsoft.com/office/drawing/2014/main" id="{2C36C42B-39F3-C804-2C94-3E4049382188}"/>
              </a:ext>
            </a:extLst>
          </p:cNvPr>
          <p:cNvPicPr>
            <a:picLocks noChangeAspect="1"/>
          </p:cNvPicPr>
          <p:nvPr/>
        </p:nvPicPr>
        <p:blipFill>
          <a:blip r:embed="rId3"/>
          <a:srcRect r="8203"/>
          <a:stretch>
            <a:fillRect/>
          </a:stretch>
        </p:blipFill>
        <p:spPr>
          <a:xfrm>
            <a:off x="4007796" y="2071991"/>
            <a:ext cx="7772400" cy="3334593"/>
          </a:xfrm>
          <a:prstGeom prst="rect">
            <a:avLst/>
          </a:prstGeom>
          <a:ln w="28575">
            <a:solidFill>
              <a:schemeClr val="tx1"/>
            </a:solidFill>
          </a:ln>
        </p:spPr>
      </p:pic>
    </p:spTree>
    <p:extLst>
      <p:ext uri="{BB962C8B-B14F-4D97-AF65-F5344CB8AC3E}">
        <p14:creationId xmlns:p14="http://schemas.microsoft.com/office/powerpoint/2010/main" val="7233292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59E63-A841-65B4-1EEE-8D3F640192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088230-683A-77DA-A2FD-AB8215712909}"/>
              </a:ext>
            </a:extLst>
          </p:cNvPr>
          <p:cNvSpPr>
            <a:spLocks noGrp="1"/>
          </p:cNvSpPr>
          <p:nvPr>
            <p:ph type="title"/>
          </p:nvPr>
        </p:nvSpPr>
        <p:spPr>
          <a:xfrm>
            <a:off x="341645" y="264641"/>
            <a:ext cx="11746523" cy="1325563"/>
          </a:xfrm>
        </p:spPr>
        <p:txBody>
          <a:bodyPr>
            <a:normAutofit/>
          </a:bodyPr>
          <a:lstStyle/>
          <a:p>
            <a:r>
              <a:rPr lang="en-US" sz="4000" b="1" i="0" dirty="0">
                <a:solidFill>
                  <a:srgbClr val="00B0F0"/>
                </a:solidFill>
                <a:effectLst/>
                <a:latin typeface="Roboto" panose="02000000000000000000" pitchFamily="2" charset="0"/>
              </a:rPr>
              <a:t>SPRFY-</a:t>
            </a:r>
            <a:r>
              <a:rPr lang="hu-HU" sz="4000" b="1" i="0" dirty="0">
                <a:solidFill>
                  <a:srgbClr val="00B0F0"/>
                </a:solidFill>
                <a:effectLst/>
                <a:latin typeface="Roboto" panose="02000000000000000000" pitchFamily="2" charset="0"/>
              </a:rPr>
              <a:t>4821, SPRFY-5068: Remove IS, SI and NO records for CAP Products and block their sync</a:t>
            </a:r>
            <a:endParaRPr lang="en-US" sz="4000" dirty="0">
              <a:solidFill>
                <a:srgbClr val="00B0F0"/>
              </a:solidFill>
            </a:endParaRPr>
          </a:p>
        </p:txBody>
      </p:sp>
      <p:sp>
        <p:nvSpPr>
          <p:cNvPr id="8" name="Content Placeholder 2">
            <a:extLst>
              <a:ext uri="{FF2B5EF4-FFF2-40B4-BE49-F238E27FC236}">
                <a16:creationId xmlns:a16="http://schemas.microsoft.com/office/drawing/2014/main" id="{F810656F-DF58-7AFB-91D0-5CC33E9E70A0}"/>
              </a:ext>
            </a:extLst>
          </p:cNvPr>
          <p:cNvSpPr>
            <a:spLocks noGrp="1"/>
          </p:cNvSpPr>
          <p:nvPr>
            <p:ph idx="1"/>
          </p:nvPr>
        </p:nvSpPr>
        <p:spPr>
          <a:xfrm>
            <a:off x="423741" y="2247090"/>
            <a:ext cx="11582330" cy="4910473"/>
          </a:xfrm>
        </p:spPr>
        <p:txBody>
          <a:bodyPr>
            <a:noAutofit/>
          </a:bodyPr>
          <a:lstStyle/>
          <a:p>
            <a:pPr marL="0" indent="0">
              <a:buNone/>
            </a:pPr>
            <a:r>
              <a:rPr lang="en-US" sz="2400" dirty="0">
                <a:latin typeface="Roboto" panose="02000000000000000000" pitchFamily="2" charset="0"/>
                <a:ea typeface="Roboto" panose="02000000000000000000" pitchFamily="2" charset="0"/>
                <a:cs typeface="Roboto" panose="02000000000000000000" pitchFamily="2" charset="0"/>
              </a:rPr>
              <a:t>Centrally </a:t>
            </a:r>
            <a:r>
              <a:rPr lang="en-US" sz="2400" dirty="0" err="1">
                <a:latin typeface="Roboto" panose="02000000000000000000" pitchFamily="2" charset="0"/>
                <a:ea typeface="Roboto" panose="02000000000000000000" pitchFamily="2" charset="0"/>
                <a:cs typeface="Roboto" panose="02000000000000000000" pitchFamily="2" charset="0"/>
              </a:rPr>
              <a:t>authorised</a:t>
            </a:r>
            <a:r>
              <a:rPr lang="en-US" sz="2400" dirty="0">
                <a:latin typeface="Roboto" panose="02000000000000000000" pitchFamily="2" charset="0"/>
                <a:ea typeface="Roboto" panose="02000000000000000000" pitchFamily="2" charset="0"/>
                <a:cs typeface="Roboto" panose="02000000000000000000" pitchFamily="2" charset="0"/>
              </a:rPr>
              <a:t> Products associated with the </a:t>
            </a:r>
            <a:r>
              <a:rPr lang="en-US" sz="2400" dirty="0" err="1">
                <a:latin typeface="Roboto" panose="02000000000000000000" pitchFamily="2" charset="0"/>
                <a:ea typeface="Roboto" panose="02000000000000000000" pitchFamily="2" charset="0"/>
                <a:cs typeface="Roboto" panose="02000000000000000000" pitchFamily="2" charset="0"/>
              </a:rPr>
              <a:t>authorisation</a:t>
            </a:r>
            <a:r>
              <a:rPr lang="en-US" sz="2400" dirty="0">
                <a:latin typeface="Roboto" panose="02000000000000000000" pitchFamily="2" charset="0"/>
                <a:ea typeface="Roboto" panose="02000000000000000000" pitchFamily="2" charset="0"/>
                <a:cs typeface="Roboto" panose="02000000000000000000" pitchFamily="2" charset="0"/>
              </a:rPr>
              <a:t> countries Norway (NO), Iceland (IS), and Liechtenstein (LI) are now excluded from the Target Product List during PMS </a:t>
            </a:r>
            <a:r>
              <a:rPr lang="en-US" sz="2400" dirty="0" err="1">
                <a:latin typeface="Roboto" panose="02000000000000000000" pitchFamily="2" charset="0"/>
                <a:ea typeface="Roboto" panose="02000000000000000000" pitchFamily="2" charset="0"/>
                <a:cs typeface="Roboto" panose="02000000000000000000" pitchFamily="2" charset="0"/>
              </a:rPr>
              <a:t>synchronisation</a:t>
            </a:r>
            <a:r>
              <a:rPr lang="en-US" sz="2400" dirty="0">
                <a:latin typeface="Roboto" panose="02000000000000000000" pitchFamily="2" charset="0"/>
                <a:ea typeface="Roboto" panose="02000000000000000000" pitchFamily="2" charset="0"/>
                <a:cs typeface="Roboto" panose="02000000000000000000" pitchFamily="2" charset="0"/>
              </a:rPr>
              <a:t>. </a:t>
            </a:r>
            <a:endParaRPr lang="hu-HU" sz="2400" dirty="0">
              <a:latin typeface="Roboto" panose="02000000000000000000" pitchFamily="2" charset="0"/>
              <a:ea typeface="Roboto" panose="02000000000000000000" pitchFamily="2" charset="0"/>
              <a:cs typeface="Roboto" panose="02000000000000000000" pitchFamily="2" charset="0"/>
            </a:endParaRPr>
          </a:p>
          <a:p>
            <a:pPr marL="0" indent="0">
              <a:buNone/>
            </a:pPr>
            <a:endParaRPr lang="hu-HU" sz="2400" dirty="0">
              <a:latin typeface="Roboto" panose="02000000000000000000" pitchFamily="2" charset="0"/>
              <a:ea typeface="Roboto" panose="02000000000000000000" pitchFamily="2" charset="0"/>
              <a:cs typeface="Roboto" panose="02000000000000000000" pitchFamily="2" charset="0"/>
            </a:endParaRPr>
          </a:p>
          <a:p>
            <a:pPr marL="0" indent="0">
              <a:buNone/>
            </a:pPr>
            <a:r>
              <a:rPr lang="hu-HU" sz="2400" dirty="0">
                <a:latin typeface="Roboto" panose="02000000000000000000" pitchFamily="2" charset="0"/>
                <a:ea typeface="Roboto" panose="02000000000000000000" pitchFamily="2" charset="0"/>
                <a:cs typeface="Roboto" panose="02000000000000000000" pitchFamily="2" charset="0"/>
              </a:rPr>
              <a:t>The already synced products will also be removed from the system. </a:t>
            </a:r>
            <a:r>
              <a:rPr lang="en-US" sz="2400" dirty="0">
                <a:latin typeface="Roboto" panose="02000000000000000000" pitchFamily="2" charset="0"/>
                <a:ea typeface="Roboto" panose="02000000000000000000" pitchFamily="2" charset="0"/>
                <a:cs typeface="Roboto" panose="02000000000000000000" pitchFamily="2" charset="0"/>
              </a:rPr>
              <a:t>Additionally, any existing Source-to-Target Product mappings and comparisons linked to removed Target Products will be automatically wiped</a:t>
            </a:r>
            <a:r>
              <a:rPr lang="hu-HU" sz="2400" dirty="0">
                <a:latin typeface="Roboto" panose="02000000000000000000" pitchFamily="2" charset="0"/>
                <a:ea typeface="Roboto" panose="02000000000000000000" pitchFamily="2" charset="0"/>
                <a:cs typeface="Roboto" panose="02000000000000000000" pitchFamily="2" charset="0"/>
              </a:rPr>
              <a:t>.</a:t>
            </a:r>
            <a:endParaRPr lang="en-US" sz="2400"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0506518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B0F0">
            <a:alpha val="20000"/>
          </a:srgbClr>
        </a:solidFill>
        <a:effectLst/>
      </p:bgPr>
    </p:bg>
    <p:spTree>
      <p:nvGrpSpPr>
        <p:cNvPr id="1" name="">
          <a:extLst>
            <a:ext uri="{FF2B5EF4-FFF2-40B4-BE49-F238E27FC236}">
              <a16:creationId xmlns:a16="http://schemas.microsoft.com/office/drawing/2014/main" id="{B28BEBC5-BDFE-56EF-078C-2992B3534C37}"/>
            </a:ext>
          </a:extLst>
        </p:cNvPr>
        <p:cNvGrpSpPr/>
        <p:nvPr/>
      </p:nvGrpSpPr>
      <p:grpSpPr>
        <a:xfrm>
          <a:off x="0" y="0"/>
          <a:ext cx="0" cy="0"/>
          <a:chOff x="0" y="0"/>
          <a:chExt cx="0" cy="0"/>
        </a:xfrm>
      </p:grpSpPr>
      <p:pic>
        <p:nvPicPr>
          <p:cNvPr id="2" name="Graphic 1">
            <a:extLst>
              <a:ext uri="{FF2B5EF4-FFF2-40B4-BE49-F238E27FC236}">
                <a16:creationId xmlns:a16="http://schemas.microsoft.com/office/drawing/2014/main" id="{CC909624-8662-C489-24B6-F1C10CB42E8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98696" y="2753671"/>
            <a:ext cx="1155700" cy="1143000"/>
          </a:xfrm>
          <a:prstGeom prst="rect">
            <a:avLst/>
          </a:prstGeom>
        </p:spPr>
      </p:pic>
      <p:sp>
        <p:nvSpPr>
          <p:cNvPr id="3" name="Text Placeholder 34">
            <a:extLst>
              <a:ext uri="{FF2B5EF4-FFF2-40B4-BE49-F238E27FC236}">
                <a16:creationId xmlns:a16="http://schemas.microsoft.com/office/drawing/2014/main" id="{ED995107-0D71-F3B7-CB25-C07B7CEF617D}"/>
              </a:ext>
            </a:extLst>
          </p:cNvPr>
          <p:cNvSpPr txBox="1">
            <a:spLocks/>
          </p:cNvSpPr>
          <p:nvPr/>
        </p:nvSpPr>
        <p:spPr>
          <a:xfrm>
            <a:off x="2641432" y="3057648"/>
            <a:ext cx="8074515" cy="742704"/>
          </a:xfrm>
          <a:prstGeom prst="rect">
            <a:avLst/>
          </a:prstGeom>
        </p:spPr>
        <p:txBody>
          <a:bodyPr>
            <a:normAutofit/>
          </a:bodyPr>
          <a:lstStyle>
            <a:lvl1pPr marL="342900" indent="-342900" algn="l" defTabSz="914400" rtl="0" eaLnBrk="1" latinLnBrk="0" hangingPunct="1">
              <a:lnSpc>
                <a:spcPct val="100000"/>
              </a:lnSpc>
              <a:spcBef>
                <a:spcPts val="1000"/>
              </a:spcBef>
              <a:buFont typeface="Arial" panose="020B0604020202020204" pitchFamily="34" charset="0"/>
              <a:buChar char="•"/>
              <a:tabLst/>
              <a:defRPr sz="28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1pPr>
            <a:lvl2pPr marL="406400" indent="342900" algn="l" defTabSz="914400" rtl="0" eaLnBrk="1" latinLnBrk="0" hangingPunct="1">
              <a:lnSpc>
                <a:spcPct val="100000"/>
              </a:lnSpc>
              <a:spcBef>
                <a:spcPts val="500"/>
              </a:spcBef>
              <a:buFont typeface="Courier New" panose="02070309020205020404" pitchFamily="49" charset="0"/>
              <a:buChar char="o"/>
              <a:tabLst/>
              <a:defRPr sz="20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2pPr>
            <a:lvl3pPr marL="685800" indent="231775" algn="l" defTabSz="914400" rtl="0" eaLnBrk="1" latinLnBrk="0" hangingPunct="1">
              <a:lnSpc>
                <a:spcPct val="100000"/>
              </a:lnSpc>
              <a:spcBef>
                <a:spcPts val="500"/>
              </a:spcBef>
              <a:buClr>
                <a:schemeClr val="accent3">
                  <a:lumMod val="75000"/>
                </a:schemeClr>
              </a:buClr>
              <a:buFont typeface="System Font Regular"/>
              <a:buChar char="-"/>
              <a:tabLst/>
              <a:defRPr sz="16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3pPr>
            <a:lvl4pPr marL="1149350" indent="-177800" algn="l" defTabSz="914400" rtl="0" eaLnBrk="1" latinLnBrk="0" hangingPunct="1">
              <a:lnSpc>
                <a:spcPct val="90000"/>
              </a:lnSpc>
              <a:spcBef>
                <a:spcPts val="500"/>
              </a:spcBef>
              <a:buClr>
                <a:schemeClr val="accent3">
                  <a:lumMod val="75000"/>
                </a:schemeClr>
              </a:buClr>
              <a:buFont typeface="System Font Regular"/>
              <a:buChar char="-"/>
              <a:tabLst/>
              <a:defRPr sz="14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4pPr>
            <a:lvl5pPr marL="233363" indent="-233363" algn="l" defTabSz="914400" rtl="0" eaLnBrk="1" latinLnBrk="0" hangingPunct="1">
              <a:lnSpc>
                <a:spcPct val="90000"/>
              </a:lnSpc>
              <a:spcBef>
                <a:spcPts val="500"/>
              </a:spcBef>
              <a:buFont typeface="Arial" panose="020B0604020202020204" pitchFamily="34" charset="0"/>
              <a:buChar char="•"/>
              <a:defRPr sz="1800" b="0" i="0" kern="120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hu-HU" sz="4000" dirty="0">
                <a:solidFill>
                  <a:srgbClr val="00B0F0"/>
                </a:solidFill>
              </a:rPr>
              <a:t>Integrations</a:t>
            </a:r>
            <a:endParaRPr lang="en-US" sz="4000" dirty="0">
              <a:solidFill>
                <a:srgbClr val="00B0F0"/>
              </a:solidFill>
            </a:endParaRPr>
          </a:p>
        </p:txBody>
      </p:sp>
    </p:spTree>
    <p:extLst>
      <p:ext uri="{BB962C8B-B14F-4D97-AF65-F5344CB8AC3E}">
        <p14:creationId xmlns:p14="http://schemas.microsoft.com/office/powerpoint/2010/main" val="21701189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B0F0">
            <a:alpha val="10000"/>
          </a:srgbClr>
        </a:solidFill>
        <a:effectLst/>
      </p:bgPr>
    </p:bg>
    <p:spTree>
      <p:nvGrpSpPr>
        <p:cNvPr id="1" name="">
          <a:extLst>
            <a:ext uri="{FF2B5EF4-FFF2-40B4-BE49-F238E27FC236}">
              <a16:creationId xmlns:a16="http://schemas.microsoft.com/office/drawing/2014/main" id="{4699D48D-FD8B-F7A0-BD62-F1C65846A0D0}"/>
            </a:ext>
          </a:extLst>
        </p:cNvPr>
        <p:cNvGrpSpPr/>
        <p:nvPr/>
      </p:nvGrpSpPr>
      <p:grpSpPr>
        <a:xfrm>
          <a:off x="0" y="0"/>
          <a:ext cx="0" cy="0"/>
          <a:chOff x="0" y="0"/>
          <a:chExt cx="0" cy="0"/>
        </a:xfrm>
      </p:grpSpPr>
      <p:pic>
        <p:nvPicPr>
          <p:cNvPr id="2" name="Graphic 1">
            <a:extLst>
              <a:ext uri="{FF2B5EF4-FFF2-40B4-BE49-F238E27FC236}">
                <a16:creationId xmlns:a16="http://schemas.microsoft.com/office/drawing/2014/main" id="{3ECE8C49-668C-C739-634B-C36AFB5F2F0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98696" y="2753671"/>
            <a:ext cx="1155700" cy="1143000"/>
          </a:xfrm>
          <a:prstGeom prst="rect">
            <a:avLst/>
          </a:prstGeom>
        </p:spPr>
      </p:pic>
      <p:sp>
        <p:nvSpPr>
          <p:cNvPr id="3" name="Text Placeholder 34">
            <a:extLst>
              <a:ext uri="{FF2B5EF4-FFF2-40B4-BE49-F238E27FC236}">
                <a16:creationId xmlns:a16="http://schemas.microsoft.com/office/drawing/2014/main" id="{86980EE2-7B65-BB3C-9D24-29A81D2A66A4}"/>
              </a:ext>
            </a:extLst>
          </p:cNvPr>
          <p:cNvSpPr txBox="1">
            <a:spLocks/>
          </p:cNvSpPr>
          <p:nvPr/>
        </p:nvSpPr>
        <p:spPr>
          <a:xfrm>
            <a:off x="2641432" y="3057648"/>
            <a:ext cx="8074515" cy="742704"/>
          </a:xfrm>
          <a:prstGeom prst="rect">
            <a:avLst/>
          </a:prstGeom>
        </p:spPr>
        <p:txBody>
          <a:bodyPr>
            <a:normAutofit/>
          </a:bodyPr>
          <a:lstStyle>
            <a:lvl1pPr marL="342900" indent="-342900" algn="l" defTabSz="914400" rtl="0" eaLnBrk="1" latinLnBrk="0" hangingPunct="1">
              <a:lnSpc>
                <a:spcPct val="100000"/>
              </a:lnSpc>
              <a:spcBef>
                <a:spcPts val="1000"/>
              </a:spcBef>
              <a:buFont typeface="Arial" panose="020B0604020202020204" pitchFamily="34" charset="0"/>
              <a:buChar char="•"/>
              <a:tabLst/>
              <a:defRPr sz="28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1pPr>
            <a:lvl2pPr marL="406400" indent="342900" algn="l" defTabSz="914400" rtl="0" eaLnBrk="1" latinLnBrk="0" hangingPunct="1">
              <a:lnSpc>
                <a:spcPct val="100000"/>
              </a:lnSpc>
              <a:spcBef>
                <a:spcPts val="500"/>
              </a:spcBef>
              <a:buFont typeface="Courier New" panose="02070309020205020404" pitchFamily="49" charset="0"/>
              <a:buChar char="o"/>
              <a:tabLst/>
              <a:defRPr sz="20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2pPr>
            <a:lvl3pPr marL="685800" indent="231775" algn="l" defTabSz="914400" rtl="0" eaLnBrk="1" latinLnBrk="0" hangingPunct="1">
              <a:lnSpc>
                <a:spcPct val="100000"/>
              </a:lnSpc>
              <a:spcBef>
                <a:spcPts val="500"/>
              </a:spcBef>
              <a:buClr>
                <a:schemeClr val="accent3">
                  <a:lumMod val="75000"/>
                </a:schemeClr>
              </a:buClr>
              <a:buFont typeface="System Font Regular"/>
              <a:buChar char="-"/>
              <a:tabLst/>
              <a:defRPr sz="16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3pPr>
            <a:lvl4pPr marL="1149350" indent="-177800" algn="l" defTabSz="914400" rtl="0" eaLnBrk="1" latinLnBrk="0" hangingPunct="1">
              <a:lnSpc>
                <a:spcPct val="90000"/>
              </a:lnSpc>
              <a:spcBef>
                <a:spcPts val="500"/>
              </a:spcBef>
              <a:buClr>
                <a:schemeClr val="accent3">
                  <a:lumMod val="75000"/>
                </a:schemeClr>
              </a:buClr>
              <a:buFont typeface="System Font Regular"/>
              <a:buChar char="-"/>
              <a:tabLst/>
              <a:defRPr sz="14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4pPr>
            <a:lvl5pPr marL="233363" indent="-233363" algn="l" defTabSz="914400" rtl="0" eaLnBrk="1" latinLnBrk="0" hangingPunct="1">
              <a:lnSpc>
                <a:spcPct val="90000"/>
              </a:lnSpc>
              <a:spcBef>
                <a:spcPts val="500"/>
              </a:spcBef>
              <a:buFont typeface="Arial" panose="020B0604020202020204" pitchFamily="34" charset="0"/>
              <a:buChar char="•"/>
              <a:defRPr sz="1800" b="0" i="0" kern="120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hu-HU" sz="4000" dirty="0">
                <a:solidFill>
                  <a:srgbClr val="00B0F0"/>
                </a:solidFill>
              </a:rPr>
              <a:t>Veeva sync</a:t>
            </a:r>
            <a:endParaRPr lang="en-US" sz="4000" dirty="0">
              <a:solidFill>
                <a:srgbClr val="00B0F0"/>
              </a:solidFill>
            </a:endParaRPr>
          </a:p>
        </p:txBody>
      </p:sp>
    </p:spTree>
    <p:extLst>
      <p:ext uri="{BB962C8B-B14F-4D97-AF65-F5344CB8AC3E}">
        <p14:creationId xmlns:p14="http://schemas.microsoft.com/office/powerpoint/2010/main" val="23455430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97009-8EB2-0DD5-9F58-F35C02F85F35}"/>
              </a:ext>
            </a:extLst>
          </p:cNvPr>
          <p:cNvSpPr>
            <a:spLocks noGrp="1"/>
          </p:cNvSpPr>
          <p:nvPr>
            <p:ph type="title"/>
          </p:nvPr>
        </p:nvSpPr>
        <p:spPr>
          <a:xfrm>
            <a:off x="341645" y="264641"/>
            <a:ext cx="11746523" cy="1325563"/>
          </a:xfrm>
        </p:spPr>
        <p:txBody>
          <a:bodyPr>
            <a:normAutofit/>
          </a:bodyPr>
          <a:lstStyle/>
          <a:p>
            <a:r>
              <a:rPr lang="en-US" sz="4000" b="1" i="0" dirty="0">
                <a:solidFill>
                  <a:srgbClr val="00B0F0"/>
                </a:solidFill>
                <a:effectLst/>
                <a:latin typeface="Roboto" panose="02000000000000000000" pitchFamily="2" charset="0"/>
              </a:rPr>
              <a:t>SPRFY-4680, SPRFY-4681, SPRFY-4682: Enrich Veeva with PMS ID</a:t>
            </a:r>
            <a:endParaRPr lang="en-US" sz="4000" dirty="0">
              <a:solidFill>
                <a:srgbClr val="00B0F0"/>
              </a:solidFill>
            </a:endParaRPr>
          </a:p>
        </p:txBody>
      </p:sp>
      <p:sp>
        <p:nvSpPr>
          <p:cNvPr id="3" name="Content Placeholder 2">
            <a:extLst>
              <a:ext uri="{FF2B5EF4-FFF2-40B4-BE49-F238E27FC236}">
                <a16:creationId xmlns:a16="http://schemas.microsoft.com/office/drawing/2014/main" id="{165A83AA-6996-39A0-4CAD-18C133292E67}"/>
              </a:ext>
            </a:extLst>
          </p:cNvPr>
          <p:cNvSpPr>
            <a:spLocks noGrp="1"/>
          </p:cNvSpPr>
          <p:nvPr>
            <p:ph idx="1"/>
          </p:nvPr>
        </p:nvSpPr>
        <p:spPr>
          <a:xfrm>
            <a:off x="505838" y="1799617"/>
            <a:ext cx="11582330" cy="4910473"/>
          </a:xfrm>
        </p:spPr>
        <p:txBody>
          <a:bodyPr>
            <a:noAutofit/>
          </a:bodyPr>
          <a:lstStyle/>
          <a:p>
            <a:pPr>
              <a:buFontTx/>
              <a:buChar char="-"/>
            </a:pPr>
            <a:r>
              <a:rPr lang="en-US" sz="2400" b="1" dirty="0">
                <a:solidFill>
                  <a:srgbClr val="000C34"/>
                </a:solidFill>
                <a:latin typeface="Roboto" panose="02000000000000000000" pitchFamily="2" charset="0"/>
                <a:ea typeface="Roboto" panose="02000000000000000000" pitchFamily="2" charset="0"/>
                <a:cs typeface="Roboto" panose="02000000000000000000" pitchFamily="2" charset="0"/>
              </a:rPr>
              <a:t>Create Veeva loader file:</a:t>
            </a:r>
            <a:r>
              <a:rPr lang="en-US" sz="2400" dirty="0">
                <a:solidFill>
                  <a:srgbClr val="000C34"/>
                </a:solidFill>
                <a:latin typeface="Roboto" panose="02000000000000000000" pitchFamily="2" charset="0"/>
                <a:ea typeface="Roboto" panose="02000000000000000000" pitchFamily="2" charset="0"/>
                <a:cs typeface="Roboto" panose="02000000000000000000" pitchFamily="2" charset="0"/>
              </a:rPr>
              <a:t> </a:t>
            </a:r>
            <a:r>
              <a:rPr lang="hu-HU" sz="2400" dirty="0">
                <a:solidFill>
                  <a:srgbClr val="000C34"/>
                </a:solidFill>
                <a:latin typeface="Roboto" panose="02000000000000000000" pitchFamily="2" charset="0"/>
                <a:ea typeface="Roboto" panose="02000000000000000000" pitchFamily="2" charset="0"/>
                <a:cs typeface="Roboto" panose="02000000000000000000" pitchFamily="2" charset="0"/>
              </a:rPr>
              <a:t>Based on the Veeva sync write configuration settings, if applicable the </a:t>
            </a:r>
            <a:r>
              <a:rPr lang="en-US" sz="2400" dirty="0">
                <a:latin typeface="Roboto" panose="02000000000000000000" pitchFamily="2" charset="0"/>
                <a:ea typeface="Roboto" panose="02000000000000000000" pitchFamily="2" charset="0"/>
                <a:cs typeface="Roboto" panose="02000000000000000000" pitchFamily="2" charset="0"/>
              </a:rPr>
              <a:t>system automatically exports a Veeva loader file containing the matched PMS ID during each manual or scheduled sync. </a:t>
            </a:r>
            <a:br>
              <a:rPr lang="hu-HU" sz="2400" dirty="0">
                <a:latin typeface="Roboto" panose="02000000000000000000" pitchFamily="2" charset="0"/>
                <a:ea typeface="Roboto" panose="02000000000000000000" pitchFamily="2" charset="0"/>
                <a:cs typeface="Roboto" panose="02000000000000000000" pitchFamily="2" charset="0"/>
              </a:rPr>
            </a:br>
            <a:endParaRPr lang="hu-HU" sz="2400" dirty="0">
              <a:latin typeface="Roboto" panose="02000000000000000000" pitchFamily="2" charset="0"/>
              <a:ea typeface="Roboto" panose="02000000000000000000" pitchFamily="2" charset="0"/>
              <a:cs typeface="Roboto" panose="02000000000000000000" pitchFamily="2" charset="0"/>
            </a:endParaRPr>
          </a:p>
          <a:p>
            <a:pPr>
              <a:buFontTx/>
              <a:buChar char="-"/>
            </a:pPr>
            <a:r>
              <a:rPr lang="en-US" sz="2400" b="1" dirty="0">
                <a:solidFill>
                  <a:srgbClr val="000C34"/>
                </a:solidFill>
                <a:latin typeface="Roboto" panose="02000000000000000000" pitchFamily="2" charset="0"/>
                <a:ea typeface="Roboto" panose="02000000000000000000" pitchFamily="2" charset="0"/>
                <a:cs typeface="Roboto" panose="02000000000000000000" pitchFamily="2" charset="0"/>
              </a:rPr>
              <a:t>Veeva sync write configuration</a:t>
            </a:r>
            <a:r>
              <a:rPr lang="hu-HU" sz="2400" dirty="0">
                <a:solidFill>
                  <a:srgbClr val="000C34"/>
                </a:solidFill>
                <a:latin typeface="Roboto" panose="02000000000000000000" pitchFamily="2" charset="0"/>
                <a:ea typeface="Roboto" panose="02000000000000000000" pitchFamily="2" charset="0"/>
                <a:cs typeface="Roboto" panose="02000000000000000000" pitchFamily="2" charset="0"/>
              </a:rPr>
              <a:t>: </a:t>
            </a:r>
            <a:r>
              <a:rPr lang="en-US" sz="2400" dirty="0">
                <a:latin typeface="Roboto" panose="02000000000000000000" pitchFamily="2" charset="0"/>
                <a:ea typeface="Roboto" panose="02000000000000000000" pitchFamily="2" charset="0"/>
                <a:cs typeface="Roboto" panose="02000000000000000000" pitchFamily="2" charset="0"/>
              </a:rPr>
              <a:t>A new configuration option entitled ‘</a:t>
            </a:r>
            <a:r>
              <a:rPr lang="en-US" sz="2400" u="sng" dirty="0">
                <a:latin typeface="Roboto" panose="02000000000000000000" pitchFamily="2" charset="0"/>
                <a:ea typeface="Roboto" panose="02000000000000000000" pitchFamily="2" charset="0"/>
                <a:cs typeface="Roboto" panose="02000000000000000000" pitchFamily="2" charset="0"/>
              </a:rPr>
              <a:t>Enable Product Enrichment</a:t>
            </a:r>
            <a:r>
              <a:rPr lang="en-US" sz="2400" dirty="0">
                <a:latin typeface="Roboto" panose="02000000000000000000" pitchFamily="2" charset="0"/>
                <a:ea typeface="Roboto" panose="02000000000000000000" pitchFamily="2" charset="0"/>
                <a:cs typeface="Roboto" panose="02000000000000000000" pitchFamily="2" charset="0"/>
              </a:rPr>
              <a:t>’ has been added to the system. When this configuration is enabled, Veeva users can opt to ‘</a:t>
            </a:r>
            <a:r>
              <a:rPr lang="en-US" sz="2400" u="sng" dirty="0">
                <a:latin typeface="Roboto" panose="02000000000000000000" pitchFamily="2" charset="0"/>
                <a:ea typeface="Roboto" panose="02000000000000000000" pitchFamily="2" charset="0"/>
                <a:cs typeface="Roboto" panose="02000000000000000000" pitchFamily="2" charset="0"/>
              </a:rPr>
              <a:t>Limit Matched Data Included in Sync By Resolution Status For Products</a:t>
            </a:r>
            <a:r>
              <a:rPr lang="en-US" sz="2400" dirty="0">
                <a:latin typeface="Roboto" panose="02000000000000000000" pitchFamily="2" charset="0"/>
                <a:ea typeface="Roboto" panose="02000000000000000000" pitchFamily="2" charset="0"/>
                <a:cs typeface="Roboto" panose="02000000000000000000" pitchFamily="2" charset="0"/>
              </a:rPr>
              <a:t>’ and select a custom or default Resolution Status to which this setting should be applied. </a:t>
            </a:r>
            <a:br>
              <a:rPr lang="hu-HU" sz="2400" dirty="0">
                <a:latin typeface="Roboto" panose="02000000000000000000" pitchFamily="2" charset="0"/>
                <a:ea typeface="Roboto" panose="02000000000000000000" pitchFamily="2" charset="0"/>
                <a:cs typeface="Roboto" panose="02000000000000000000" pitchFamily="2" charset="0"/>
              </a:rPr>
            </a:br>
            <a:endParaRPr lang="en-US" sz="2400" dirty="0">
              <a:solidFill>
                <a:srgbClr val="000C34"/>
              </a:solidFill>
              <a:latin typeface="Roboto" panose="02000000000000000000" pitchFamily="2" charset="0"/>
              <a:ea typeface="Roboto" panose="02000000000000000000" pitchFamily="2" charset="0"/>
              <a:cs typeface="Roboto" panose="02000000000000000000" pitchFamily="2" charset="0"/>
            </a:endParaRPr>
          </a:p>
          <a:p>
            <a:pPr>
              <a:buFontTx/>
              <a:buChar char="-"/>
            </a:pPr>
            <a:r>
              <a:rPr lang="en-US" sz="2400" b="1" dirty="0">
                <a:solidFill>
                  <a:srgbClr val="000C34"/>
                </a:solidFill>
                <a:latin typeface="Roboto" panose="02000000000000000000" pitchFamily="2" charset="0"/>
                <a:ea typeface="Roboto" panose="02000000000000000000" pitchFamily="2" charset="0"/>
                <a:cs typeface="Roboto" panose="02000000000000000000" pitchFamily="2" charset="0"/>
              </a:rPr>
              <a:t>Veeva sync detail log</a:t>
            </a:r>
            <a:r>
              <a:rPr lang="hu-HU" sz="2400" dirty="0">
                <a:solidFill>
                  <a:srgbClr val="000C34"/>
                </a:solidFill>
                <a:latin typeface="Roboto" panose="02000000000000000000" pitchFamily="2" charset="0"/>
                <a:ea typeface="Roboto" panose="02000000000000000000" pitchFamily="2" charset="0"/>
                <a:cs typeface="Roboto" panose="02000000000000000000" pitchFamily="2" charset="0"/>
              </a:rPr>
              <a:t>: </a:t>
            </a:r>
            <a:r>
              <a:rPr lang="en-US" sz="2400" dirty="0">
                <a:latin typeface="Roboto" panose="02000000000000000000" pitchFamily="2" charset="0"/>
                <a:ea typeface="Roboto" panose="02000000000000000000" pitchFamily="2" charset="0"/>
                <a:cs typeface="Roboto" panose="02000000000000000000" pitchFamily="2" charset="0"/>
              </a:rPr>
              <a:t>Users can now download export files directly from the Sync Details section of the Veeva Log.</a:t>
            </a:r>
          </a:p>
        </p:txBody>
      </p:sp>
    </p:spTree>
    <p:extLst>
      <p:ext uri="{BB962C8B-B14F-4D97-AF65-F5344CB8AC3E}">
        <p14:creationId xmlns:p14="http://schemas.microsoft.com/office/powerpoint/2010/main" val="21480365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27D71-122F-0BC4-3961-6003D7A305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C8A197-1DF9-0108-C396-145CA7A481FC}"/>
              </a:ext>
            </a:extLst>
          </p:cNvPr>
          <p:cNvSpPr>
            <a:spLocks noGrp="1"/>
          </p:cNvSpPr>
          <p:nvPr>
            <p:ph type="title"/>
          </p:nvPr>
        </p:nvSpPr>
        <p:spPr>
          <a:xfrm>
            <a:off x="341645" y="264641"/>
            <a:ext cx="11746523" cy="1325563"/>
          </a:xfrm>
        </p:spPr>
        <p:txBody>
          <a:bodyPr>
            <a:normAutofit/>
          </a:bodyPr>
          <a:lstStyle/>
          <a:p>
            <a:r>
              <a:rPr lang="en-US" sz="4000" b="1" i="0" dirty="0">
                <a:solidFill>
                  <a:srgbClr val="00B0F0"/>
                </a:solidFill>
                <a:effectLst/>
                <a:latin typeface="Roboto" panose="02000000000000000000" pitchFamily="2" charset="0"/>
              </a:rPr>
              <a:t>SPRFY-4680, SPRFY-4681, SPRFY-4682: Enrich Veeva with PMS ID</a:t>
            </a:r>
            <a:endParaRPr lang="en-US" sz="4000" dirty="0">
              <a:solidFill>
                <a:srgbClr val="00B0F0"/>
              </a:solidFill>
            </a:endParaRPr>
          </a:p>
        </p:txBody>
      </p:sp>
      <p:sp>
        <p:nvSpPr>
          <p:cNvPr id="3" name="Content Placeholder 2">
            <a:extLst>
              <a:ext uri="{FF2B5EF4-FFF2-40B4-BE49-F238E27FC236}">
                <a16:creationId xmlns:a16="http://schemas.microsoft.com/office/drawing/2014/main" id="{1729E189-6460-E78C-5434-60FF29A90099}"/>
              </a:ext>
            </a:extLst>
          </p:cNvPr>
          <p:cNvSpPr>
            <a:spLocks noGrp="1"/>
          </p:cNvSpPr>
          <p:nvPr>
            <p:ph idx="1"/>
          </p:nvPr>
        </p:nvSpPr>
        <p:spPr>
          <a:xfrm>
            <a:off x="6442364" y="1329226"/>
            <a:ext cx="4523362" cy="437745"/>
          </a:xfrm>
        </p:spPr>
        <p:txBody>
          <a:bodyPr>
            <a:noAutofit/>
          </a:bodyPr>
          <a:lstStyle/>
          <a:p>
            <a:pPr marL="0" indent="0">
              <a:buNone/>
            </a:pPr>
            <a:r>
              <a:rPr lang="en-US" sz="2400" b="1" dirty="0">
                <a:solidFill>
                  <a:srgbClr val="000C34"/>
                </a:solidFill>
                <a:latin typeface="Roboto" panose="02000000000000000000" pitchFamily="2" charset="0"/>
                <a:ea typeface="Roboto" panose="02000000000000000000" pitchFamily="2" charset="0"/>
                <a:cs typeface="Roboto" panose="02000000000000000000" pitchFamily="2" charset="0"/>
              </a:rPr>
              <a:t>Veeva sync write configuration</a:t>
            </a:r>
            <a:br>
              <a:rPr lang="hu-HU" sz="2400" dirty="0">
                <a:latin typeface="Roboto" panose="02000000000000000000" pitchFamily="2" charset="0"/>
                <a:ea typeface="Roboto" panose="02000000000000000000" pitchFamily="2" charset="0"/>
                <a:cs typeface="Roboto" panose="02000000000000000000" pitchFamily="2" charset="0"/>
              </a:rPr>
            </a:br>
            <a:endParaRPr lang="en-US" sz="2400" dirty="0">
              <a:latin typeface="Roboto" panose="02000000000000000000" pitchFamily="2" charset="0"/>
              <a:ea typeface="Roboto" panose="02000000000000000000" pitchFamily="2" charset="0"/>
              <a:cs typeface="Roboto" panose="02000000000000000000" pitchFamily="2" charset="0"/>
            </a:endParaRPr>
          </a:p>
        </p:txBody>
      </p:sp>
      <p:pic>
        <p:nvPicPr>
          <p:cNvPr id="5" name="Picture 4">
            <a:extLst>
              <a:ext uri="{FF2B5EF4-FFF2-40B4-BE49-F238E27FC236}">
                <a16:creationId xmlns:a16="http://schemas.microsoft.com/office/drawing/2014/main" id="{A833FE68-BFDC-FC7A-3161-AC85ECDB54DB}"/>
              </a:ext>
            </a:extLst>
          </p:cNvPr>
          <p:cNvPicPr>
            <a:picLocks noChangeAspect="1"/>
          </p:cNvPicPr>
          <p:nvPr/>
        </p:nvPicPr>
        <p:blipFill>
          <a:blip r:embed="rId2"/>
          <a:stretch>
            <a:fillRect/>
          </a:stretch>
        </p:blipFill>
        <p:spPr>
          <a:xfrm>
            <a:off x="1226273" y="1766971"/>
            <a:ext cx="9739453" cy="4745698"/>
          </a:xfrm>
          <a:prstGeom prst="rect">
            <a:avLst/>
          </a:prstGeom>
          <a:ln w="28575">
            <a:solidFill>
              <a:schemeClr val="tx1"/>
            </a:solidFill>
          </a:ln>
        </p:spPr>
      </p:pic>
      <p:sp>
        <p:nvSpPr>
          <p:cNvPr id="4" name="Arrow: Right 3">
            <a:extLst>
              <a:ext uri="{FF2B5EF4-FFF2-40B4-BE49-F238E27FC236}">
                <a16:creationId xmlns:a16="http://schemas.microsoft.com/office/drawing/2014/main" id="{DE10F44E-710C-5C47-888D-58BF61DE8E40}"/>
              </a:ext>
            </a:extLst>
          </p:cNvPr>
          <p:cNvSpPr/>
          <p:nvPr/>
        </p:nvSpPr>
        <p:spPr>
          <a:xfrm>
            <a:off x="4809887" y="2475690"/>
            <a:ext cx="699795" cy="321547"/>
          </a:xfrm>
          <a:prstGeom prst="rightArrow">
            <a:avLst/>
          </a:prstGeom>
          <a:solidFill>
            <a:srgbClr val="00B0F0">
              <a:alpha val="7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23BBABEA-0155-1F23-1722-50A408DD01EF}"/>
              </a:ext>
            </a:extLst>
          </p:cNvPr>
          <p:cNvSpPr/>
          <p:nvPr/>
        </p:nvSpPr>
        <p:spPr>
          <a:xfrm>
            <a:off x="802092" y="5734455"/>
            <a:ext cx="699795" cy="321547"/>
          </a:xfrm>
          <a:prstGeom prst="rightArrow">
            <a:avLst/>
          </a:prstGeom>
          <a:solidFill>
            <a:srgbClr val="00B0F0">
              <a:alpha val="7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42036E92-6CF9-772C-997A-05FC695DB759}"/>
              </a:ext>
            </a:extLst>
          </p:cNvPr>
          <p:cNvPicPr>
            <a:picLocks noChangeAspect="1"/>
          </p:cNvPicPr>
          <p:nvPr/>
        </p:nvPicPr>
        <p:blipFill>
          <a:blip r:embed="rId3"/>
          <a:stretch>
            <a:fillRect/>
          </a:stretch>
        </p:blipFill>
        <p:spPr>
          <a:xfrm>
            <a:off x="558041" y="4428103"/>
            <a:ext cx="11075915" cy="2261333"/>
          </a:xfrm>
          <a:prstGeom prst="rect">
            <a:avLst/>
          </a:prstGeom>
          <a:ln w="28575">
            <a:solidFill>
              <a:schemeClr val="tx1"/>
            </a:solidFill>
          </a:ln>
        </p:spPr>
      </p:pic>
      <p:sp>
        <p:nvSpPr>
          <p:cNvPr id="9" name="Arrow: Right 8">
            <a:extLst>
              <a:ext uri="{FF2B5EF4-FFF2-40B4-BE49-F238E27FC236}">
                <a16:creationId xmlns:a16="http://schemas.microsoft.com/office/drawing/2014/main" id="{80AC6619-4027-9012-9D1D-148DAD02A83E}"/>
              </a:ext>
            </a:extLst>
          </p:cNvPr>
          <p:cNvSpPr/>
          <p:nvPr/>
        </p:nvSpPr>
        <p:spPr>
          <a:xfrm>
            <a:off x="102297" y="5412908"/>
            <a:ext cx="699795" cy="321547"/>
          </a:xfrm>
          <a:prstGeom prst="rightArrow">
            <a:avLst/>
          </a:prstGeom>
          <a:solidFill>
            <a:srgbClr val="00B0F0">
              <a:alpha val="7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6126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9"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C6D24-CE6E-7ACD-1BB0-FA45BB61AD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00DFB7-367A-0B5B-AB89-0BCAFED765B7}"/>
              </a:ext>
            </a:extLst>
          </p:cNvPr>
          <p:cNvSpPr>
            <a:spLocks noGrp="1"/>
          </p:cNvSpPr>
          <p:nvPr>
            <p:ph type="title"/>
          </p:nvPr>
        </p:nvSpPr>
        <p:spPr>
          <a:xfrm>
            <a:off x="341645" y="264641"/>
            <a:ext cx="11746523" cy="1325563"/>
          </a:xfrm>
        </p:spPr>
        <p:txBody>
          <a:bodyPr>
            <a:normAutofit/>
          </a:bodyPr>
          <a:lstStyle/>
          <a:p>
            <a:r>
              <a:rPr lang="en-US" sz="4000" b="1" i="0" dirty="0">
                <a:solidFill>
                  <a:srgbClr val="00B0F0"/>
                </a:solidFill>
                <a:effectLst/>
                <a:latin typeface="Roboto" panose="02000000000000000000" pitchFamily="2" charset="0"/>
              </a:rPr>
              <a:t>SPRFY-4680, SPRFY-4681, SPRFY-4682: Enrich Veeva with PMS ID</a:t>
            </a:r>
            <a:endParaRPr lang="en-US" sz="4000" dirty="0">
              <a:solidFill>
                <a:srgbClr val="00B0F0"/>
              </a:solidFill>
            </a:endParaRPr>
          </a:p>
        </p:txBody>
      </p:sp>
      <p:sp>
        <p:nvSpPr>
          <p:cNvPr id="3" name="Content Placeholder 2">
            <a:extLst>
              <a:ext uri="{FF2B5EF4-FFF2-40B4-BE49-F238E27FC236}">
                <a16:creationId xmlns:a16="http://schemas.microsoft.com/office/drawing/2014/main" id="{01C7C870-6BDF-F0B7-6C8E-714705772751}"/>
              </a:ext>
            </a:extLst>
          </p:cNvPr>
          <p:cNvSpPr>
            <a:spLocks noGrp="1"/>
          </p:cNvSpPr>
          <p:nvPr>
            <p:ph idx="1"/>
          </p:nvPr>
        </p:nvSpPr>
        <p:spPr>
          <a:xfrm>
            <a:off x="6442364" y="1329226"/>
            <a:ext cx="4523362" cy="437745"/>
          </a:xfrm>
        </p:spPr>
        <p:txBody>
          <a:bodyPr>
            <a:noAutofit/>
          </a:bodyPr>
          <a:lstStyle/>
          <a:p>
            <a:pPr marL="0" indent="0">
              <a:buNone/>
            </a:pPr>
            <a:r>
              <a:rPr lang="en-US" sz="2400" b="1" dirty="0">
                <a:solidFill>
                  <a:srgbClr val="000C34"/>
                </a:solidFill>
                <a:latin typeface="Roboto" panose="02000000000000000000" pitchFamily="2" charset="0"/>
                <a:ea typeface="Roboto" panose="02000000000000000000" pitchFamily="2" charset="0"/>
                <a:cs typeface="Roboto" panose="02000000000000000000" pitchFamily="2" charset="0"/>
              </a:rPr>
              <a:t>Veeva sync write configuration</a:t>
            </a:r>
            <a:br>
              <a:rPr lang="hu-HU" sz="2400" dirty="0">
                <a:latin typeface="Roboto" panose="02000000000000000000" pitchFamily="2" charset="0"/>
                <a:ea typeface="Roboto" panose="02000000000000000000" pitchFamily="2" charset="0"/>
                <a:cs typeface="Roboto" panose="02000000000000000000" pitchFamily="2" charset="0"/>
              </a:rPr>
            </a:br>
            <a:endParaRPr lang="en-US" sz="2400" dirty="0">
              <a:latin typeface="Roboto" panose="02000000000000000000" pitchFamily="2" charset="0"/>
              <a:ea typeface="Roboto" panose="02000000000000000000" pitchFamily="2" charset="0"/>
              <a:cs typeface="Roboto" panose="02000000000000000000" pitchFamily="2" charset="0"/>
            </a:endParaRPr>
          </a:p>
        </p:txBody>
      </p:sp>
      <p:sp>
        <p:nvSpPr>
          <p:cNvPr id="4" name="Arrow: Right 3">
            <a:extLst>
              <a:ext uri="{FF2B5EF4-FFF2-40B4-BE49-F238E27FC236}">
                <a16:creationId xmlns:a16="http://schemas.microsoft.com/office/drawing/2014/main" id="{1A382D93-33F4-E73F-5408-66D2654A4892}"/>
              </a:ext>
            </a:extLst>
          </p:cNvPr>
          <p:cNvSpPr/>
          <p:nvPr/>
        </p:nvSpPr>
        <p:spPr>
          <a:xfrm>
            <a:off x="2660074" y="2553511"/>
            <a:ext cx="699795" cy="321547"/>
          </a:xfrm>
          <a:prstGeom prst="rightArrow">
            <a:avLst/>
          </a:prstGeom>
          <a:solidFill>
            <a:srgbClr val="00B0F0">
              <a:alpha val="7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686672C1-5498-BAD8-B8A8-D6B6F01A9573}"/>
              </a:ext>
            </a:extLst>
          </p:cNvPr>
          <p:cNvPicPr>
            <a:picLocks noChangeAspect="1"/>
          </p:cNvPicPr>
          <p:nvPr/>
        </p:nvPicPr>
        <p:blipFill>
          <a:blip r:embed="rId2"/>
          <a:stretch>
            <a:fillRect/>
          </a:stretch>
        </p:blipFill>
        <p:spPr>
          <a:xfrm>
            <a:off x="545506" y="2002435"/>
            <a:ext cx="11542662" cy="2043593"/>
          </a:xfrm>
          <a:prstGeom prst="rect">
            <a:avLst/>
          </a:prstGeom>
          <a:ln w="28575">
            <a:solidFill>
              <a:schemeClr val="tx1"/>
            </a:solidFill>
          </a:ln>
        </p:spPr>
      </p:pic>
      <p:pic>
        <p:nvPicPr>
          <p:cNvPr id="12" name="Picture 11">
            <a:extLst>
              <a:ext uri="{FF2B5EF4-FFF2-40B4-BE49-F238E27FC236}">
                <a16:creationId xmlns:a16="http://schemas.microsoft.com/office/drawing/2014/main" id="{24106203-F8FA-F5D6-8484-DAC205D8C234}"/>
              </a:ext>
            </a:extLst>
          </p:cNvPr>
          <p:cNvPicPr>
            <a:picLocks noChangeAspect="1"/>
          </p:cNvPicPr>
          <p:nvPr/>
        </p:nvPicPr>
        <p:blipFill>
          <a:blip r:embed="rId3"/>
          <a:srcRect r="892"/>
          <a:stretch>
            <a:fillRect/>
          </a:stretch>
        </p:blipFill>
        <p:spPr>
          <a:xfrm>
            <a:off x="545506" y="4162980"/>
            <a:ext cx="11542662" cy="2116802"/>
          </a:xfrm>
          <a:prstGeom prst="rect">
            <a:avLst/>
          </a:prstGeom>
          <a:ln w="28575">
            <a:solidFill>
              <a:schemeClr val="tx1"/>
            </a:solidFill>
          </a:ln>
        </p:spPr>
      </p:pic>
      <p:pic>
        <p:nvPicPr>
          <p:cNvPr id="14" name="Graphic 13" descr="Arrow: Clockwise curve with solid fill">
            <a:extLst>
              <a:ext uri="{FF2B5EF4-FFF2-40B4-BE49-F238E27FC236}">
                <a16:creationId xmlns:a16="http://schemas.microsoft.com/office/drawing/2014/main" id="{473C3340-0308-BAC0-5B87-94A6986B4B1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2127732">
            <a:off x="3743114" y="3870097"/>
            <a:ext cx="1921390" cy="1867540"/>
          </a:xfrm>
          <a:prstGeom prst="rect">
            <a:avLst/>
          </a:prstGeom>
        </p:spPr>
      </p:pic>
    </p:spTree>
    <p:extLst>
      <p:ext uri="{BB962C8B-B14F-4D97-AF65-F5344CB8AC3E}">
        <p14:creationId xmlns:p14="http://schemas.microsoft.com/office/powerpoint/2010/main" val="3254037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04018-A2B5-9158-40E4-8B15881967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D1AFAB-2E69-9A05-0F18-9E480DF4C9CC}"/>
              </a:ext>
            </a:extLst>
          </p:cNvPr>
          <p:cNvSpPr>
            <a:spLocks noGrp="1"/>
          </p:cNvSpPr>
          <p:nvPr>
            <p:ph type="title"/>
          </p:nvPr>
        </p:nvSpPr>
        <p:spPr>
          <a:xfrm>
            <a:off x="341645" y="264641"/>
            <a:ext cx="11746523" cy="1325563"/>
          </a:xfrm>
        </p:spPr>
        <p:txBody>
          <a:bodyPr>
            <a:normAutofit/>
          </a:bodyPr>
          <a:lstStyle/>
          <a:p>
            <a:r>
              <a:rPr lang="en-US" sz="4000" b="1" i="0" dirty="0">
                <a:solidFill>
                  <a:srgbClr val="00B0F0"/>
                </a:solidFill>
                <a:effectLst/>
                <a:latin typeface="Roboto" panose="02000000000000000000" pitchFamily="2" charset="0"/>
              </a:rPr>
              <a:t>SPRFY-4680, SPRFY-4681, SPRFY-4682: Enrich Veeva with PMS ID</a:t>
            </a:r>
            <a:endParaRPr lang="en-US" sz="4000" dirty="0">
              <a:solidFill>
                <a:srgbClr val="00B0F0"/>
              </a:solidFill>
            </a:endParaRPr>
          </a:p>
        </p:txBody>
      </p:sp>
      <p:sp>
        <p:nvSpPr>
          <p:cNvPr id="3" name="Content Placeholder 2">
            <a:extLst>
              <a:ext uri="{FF2B5EF4-FFF2-40B4-BE49-F238E27FC236}">
                <a16:creationId xmlns:a16="http://schemas.microsoft.com/office/drawing/2014/main" id="{69B73D47-384D-B40C-904F-D7EE6AAE99BF}"/>
              </a:ext>
            </a:extLst>
          </p:cNvPr>
          <p:cNvSpPr>
            <a:spLocks noGrp="1"/>
          </p:cNvSpPr>
          <p:nvPr>
            <p:ph idx="1"/>
          </p:nvPr>
        </p:nvSpPr>
        <p:spPr>
          <a:xfrm>
            <a:off x="6442364" y="1329226"/>
            <a:ext cx="4523362" cy="437745"/>
          </a:xfrm>
        </p:spPr>
        <p:txBody>
          <a:bodyPr>
            <a:noAutofit/>
          </a:bodyPr>
          <a:lstStyle/>
          <a:p>
            <a:pPr marL="0" indent="0">
              <a:buNone/>
            </a:pPr>
            <a:r>
              <a:rPr lang="en-US" sz="2400" b="1" dirty="0">
                <a:solidFill>
                  <a:srgbClr val="000C34"/>
                </a:solidFill>
                <a:latin typeface="Roboto" panose="02000000000000000000" pitchFamily="2" charset="0"/>
                <a:ea typeface="Roboto" panose="02000000000000000000" pitchFamily="2" charset="0"/>
                <a:cs typeface="Roboto" panose="02000000000000000000" pitchFamily="2" charset="0"/>
              </a:rPr>
              <a:t>Veeva sync </a:t>
            </a:r>
            <a:r>
              <a:rPr lang="hu-HU" sz="2400" b="1" dirty="0">
                <a:solidFill>
                  <a:srgbClr val="000C34"/>
                </a:solidFill>
                <a:latin typeface="Roboto" panose="02000000000000000000" pitchFamily="2" charset="0"/>
                <a:ea typeface="Roboto" panose="02000000000000000000" pitchFamily="2" charset="0"/>
                <a:cs typeface="Roboto" panose="02000000000000000000" pitchFamily="2" charset="0"/>
              </a:rPr>
              <a:t>detail log</a:t>
            </a:r>
            <a:br>
              <a:rPr lang="hu-HU" sz="2400" dirty="0">
                <a:latin typeface="Roboto" panose="02000000000000000000" pitchFamily="2" charset="0"/>
                <a:ea typeface="Roboto" panose="02000000000000000000" pitchFamily="2" charset="0"/>
                <a:cs typeface="Roboto" panose="02000000000000000000" pitchFamily="2" charset="0"/>
              </a:rPr>
            </a:br>
            <a:endParaRPr lang="en-US" sz="2400" dirty="0">
              <a:latin typeface="Roboto" panose="02000000000000000000" pitchFamily="2" charset="0"/>
              <a:ea typeface="Roboto" panose="02000000000000000000" pitchFamily="2" charset="0"/>
              <a:cs typeface="Roboto" panose="02000000000000000000" pitchFamily="2" charset="0"/>
            </a:endParaRPr>
          </a:p>
        </p:txBody>
      </p:sp>
      <p:pic>
        <p:nvPicPr>
          <p:cNvPr id="9" name="Picture 8">
            <a:extLst>
              <a:ext uri="{FF2B5EF4-FFF2-40B4-BE49-F238E27FC236}">
                <a16:creationId xmlns:a16="http://schemas.microsoft.com/office/drawing/2014/main" id="{9461951A-1722-E753-044D-17C34510B08D}"/>
              </a:ext>
            </a:extLst>
          </p:cNvPr>
          <p:cNvPicPr>
            <a:picLocks noChangeAspect="1"/>
          </p:cNvPicPr>
          <p:nvPr/>
        </p:nvPicPr>
        <p:blipFill>
          <a:blip r:embed="rId2"/>
          <a:stretch>
            <a:fillRect/>
          </a:stretch>
        </p:blipFill>
        <p:spPr>
          <a:xfrm>
            <a:off x="723931" y="2194988"/>
            <a:ext cx="9246075" cy="3988005"/>
          </a:xfrm>
          <a:prstGeom prst="rect">
            <a:avLst/>
          </a:prstGeom>
          <a:ln w="28575">
            <a:solidFill>
              <a:schemeClr val="accent1">
                <a:shade val="15000"/>
              </a:schemeClr>
            </a:solidFill>
          </a:ln>
        </p:spPr>
      </p:pic>
      <p:sp>
        <p:nvSpPr>
          <p:cNvPr id="11" name="Rectangle 10">
            <a:extLst>
              <a:ext uri="{FF2B5EF4-FFF2-40B4-BE49-F238E27FC236}">
                <a16:creationId xmlns:a16="http://schemas.microsoft.com/office/drawing/2014/main" id="{0108BA91-7903-ABD4-D8ED-FBDF2D1ACE02}"/>
              </a:ext>
            </a:extLst>
          </p:cNvPr>
          <p:cNvSpPr/>
          <p:nvPr/>
        </p:nvSpPr>
        <p:spPr>
          <a:xfrm>
            <a:off x="1079770" y="5077837"/>
            <a:ext cx="408562" cy="408563"/>
          </a:xfrm>
          <a:prstGeom prst="rect">
            <a:avLst/>
          </a:prstGeom>
          <a:solidFill>
            <a:srgbClr val="00B0F0">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96B1C4B2-5B3C-B1C0-43FA-33DB1353D48B}"/>
              </a:ext>
            </a:extLst>
          </p:cNvPr>
          <p:cNvSpPr/>
          <p:nvPr/>
        </p:nvSpPr>
        <p:spPr>
          <a:xfrm>
            <a:off x="6959701" y="3107453"/>
            <a:ext cx="699795" cy="321547"/>
          </a:xfrm>
          <a:prstGeom prst="rightArrow">
            <a:avLst/>
          </a:prstGeom>
          <a:solidFill>
            <a:srgbClr val="00B0F0">
              <a:alpha val="7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1B906AEC-8205-0DFF-2E73-25532D282119}"/>
              </a:ext>
            </a:extLst>
          </p:cNvPr>
          <p:cNvPicPr>
            <a:picLocks noChangeAspect="1"/>
          </p:cNvPicPr>
          <p:nvPr/>
        </p:nvPicPr>
        <p:blipFill>
          <a:blip r:embed="rId3"/>
          <a:srcRect l="188" t="1737" r="-188" b="73434"/>
          <a:stretch>
            <a:fillRect/>
          </a:stretch>
        </p:blipFill>
        <p:spPr>
          <a:xfrm>
            <a:off x="1487264" y="4141823"/>
            <a:ext cx="7315200" cy="1872028"/>
          </a:xfrm>
          <a:prstGeom prst="rect">
            <a:avLst/>
          </a:prstGeom>
          <a:ln w="28575">
            <a:solidFill>
              <a:schemeClr val="accent1">
                <a:shade val="15000"/>
              </a:schemeClr>
            </a:solidFill>
          </a:ln>
        </p:spPr>
      </p:pic>
      <p:sp>
        <p:nvSpPr>
          <p:cNvPr id="17" name="Arrow: Right 16">
            <a:extLst>
              <a:ext uri="{FF2B5EF4-FFF2-40B4-BE49-F238E27FC236}">
                <a16:creationId xmlns:a16="http://schemas.microsoft.com/office/drawing/2014/main" id="{BAB2035D-5DC7-4DE2-BD12-BB0319FCEB01}"/>
              </a:ext>
            </a:extLst>
          </p:cNvPr>
          <p:cNvSpPr/>
          <p:nvPr/>
        </p:nvSpPr>
        <p:spPr>
          <a:xfrm>
            <a:off x="6442364" y="5215061"/>
            <a:ext cx="699795" cy="321547"/>
          </a:xfrm>
          <a:prstGeom prst="rightArrow">
            <a:avLst/>
          </a:prstGeom>
          <a:solidFill>
            <a:srgbClr val="00B0F0">
              <a:alpha val="7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6D4911E2-8C70-6EFF-081E-138056C06C2E}"/>
              </a:ext>
            </a:extLst>
          </p:cNvPr>
          <p:cNvPicPr>
            <a:picLocks noChangeAspect="1"/>
          </p:cNvPicPr>
          <p:nvPr/>
        </p:nvPicPr>
        <p:blipFill>
          <a:blip r:embed="rId4"/>
          <a:stretch>
            <a:fillRect/>
          </a:stretch>
        </p:blipFill>
        <p:spPr>
          <a:xfrm>
            <a:off x="4022893" y="1321392"/>
            <a:ext cx="7590020" cy="5331953"/>
          </a:xfrm>
          <a:prstGeom prst="rect">
            <a:avLst/>
          </a:prstGeom>
          <a:ln w="28575">
            <a:solidFill>
              <a:schemeClr val="accent1">
                <a:shade val="15000"/>
              </a:schemeClr>
            </a:solidFill>
          </a:ln>
        </p:spPr>
      </p:pic>
      <p:sp>
        <p:nvSpPr>
          <p:cNvPr id="20" name="Rectangle 19">
            <a:extLst>
              <a:ext uri="{FF2B5EF4-FFF2-40B4-BE49-F238E27FC236}">
                <a16:creationId xmlns:a16="http://schemas.microsoft.com/office/drawing/2014/main" id="{DF2CDA1A-BE04-FDEA-B493-C4C69A33AAA7}"/>
              </a:ext>
            </a:extLst>
          </p:cNvPr>
          <p:cNvSpPr/>
          <p:nvPr/>
        </p:nvSpPr>
        <p:spPr>
          <a:xfrm>
            <a:off x="4238016" y="1786425"/>
            <a:ext cx="5731989" cy="408563"/>
          </a:xfrm>
          <a:prstGeom prst="rect">
            <a:avLst/>
          </a:prstGeom>
          <a:solidFill>
            <a:srgbClr val="00B0F0">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5688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fltVal val="0"/>
                                          </p:val>
                                        </p:tav>
                                        <p:tav tm="100000">
                                          <p:val>
                                            <p:strVal val="#ppt_h"/>
                                          </p:val>
                                        </p:tav>
                                      </p:tavLst>
                                    </p:anim>
                                    <p:animEffect transition="in" filter="fade">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7" grpId="0" animBg="1"/>
      <p:bldP spid="2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B0F0">
            <a:alpha val="10000"/>
          </a:srgbClr>
        </a:solidFill>
        <a:effectLst/>
      </p:bgPr>
    </p:bg>
    <p:spTree>
      <p:nvGrpSpPr>
        <p:cNvPr id="1" name="">
          <a:extLst>
            <a:ext uri="{FF2B5EF4-FFF2-40B4-BE49-F238E27FC236}">
              <a16:creationId xmlns:a16="http://schemas.microsoft.com/office/drawing/2014/main" id="{586C01E8-515D-2709-74AA-A1E77573189B}"/>
            </a:ext>
          </a:extLst>
        </p:cNvPr>
        <p:cNvGrpSpPr/>
        <p:nvPr/>
      </p:nvGrpSpPr>
      <p:grpSpPr>
        <a:xfrm>
          <a:off x="0" y="0"/>
          <a:ext cx="0" cy="0"/>
          <a:chOff x="0" y="0"/>
          <a:chExt cx="0" cy="0"/>
        </a:xfrm>
      </p:grpSpPr>
      <p:pic>
        <p:nvPicPr>
          <p:cNvPr id="2" name="Graphic 1">
            <a:extLst>
              <a:ext uri="{FF2B5EF4-FFF2-40B4-BE49-F238E27FC236}">
                <a16:creationId xmlns:a16="http://schemas.microsoft.com/office/drawing/2014/main" id="{283A01C3-EE03-ADFF-772F-DE6973DF86C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98696" y="2753671"/>
            <a:ext cx="1155700" cy="1143000"/>
          </a:xfrm>
          <a:prstGeom prst="rect">
            <a:avLst/>
          </a:prstGeom>
        </p:spPr>
      </p:pic>
      <p:sp>
        <p:nvSpPr>
          <p:cNvPr id="3" name="Text Placeholder 34">
            <a:extLst>
              <a:ext uri="{FF2B5EF4-FFF2-40B4-BE49-F238E27FC236}">
                <a16:creationId xmlns:a16="http://schemas.microsoft.com/office/drawing/2014/main" id="{28DF404A-E799-50A4-CD1D-0AA1E61A8FD3}"/>
              </a:ext>
            </a:extLst>
          </p:cNvPr>
          <p:cNvSpPr txBox="1">
            <a:spLocks/>
          </p:cNvSpPr>
          <p:nvPr/>
        </p:nvSpPr>
        <p:spPr>
          <a:xfrm>
            <a:off x="2641432" y="3057648"/>
            <a:ext cx="8074515" cy="742704"/>
          </a:xfrm>
          <a:prstGeom prst="rect">
            <a:avLst/>
          </a:prstGeom>
        </p:spPr>
        <p:txBody>
          <a:bodyPr>
            <a:normAutofit/>
          </a:bodyPr>
          <a:lstStyle>
            <a:lvl1pPr marL="342900" indent="-342900" algn="l" defTabSz="914400" rtl="0" eaLnBrk="1" latinLnBrk="0" hangingPunct="1">
              <a:lnSpc>
                <a:spcPct val="100000"/>
              </a:lnSpc>
              <a:spcBef>
                <a:spcPts val="1000"/>
              </a:spcBef>
              <a:buFont typeface="Arial" panose="020B0604020202020204" pitchFamily="34" charset="0"/>
              <a:buChar char="•"/>
              <a:tabLst/>
              <a:defRPr sz="28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1pPr>
            <a:lvl2pPr marL="406400" indent="342900" algn="l" defTabSz="914400" rtl="0" eaLnBrk="1" latinLnBrk="0" hangingPunct="1">
              <a:lnSpc>
                <a:spcPct val="100000"/>
              </a:lnSpc>
              <a:spcBef>
                <a:spcPts val="500"/>
              </a:spcBef>
              <a:buFont typeface="Courier New" panose="02070309020205020404" pitchFamily="49" charset="0"/>
              <a:buChar char="o"/>
              <a:tabLst/>
              <a:defRPr sz="20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2pPr>
            <a:lvl3pPr marL="685800" indent="231775" algn="l" defTabSz="914400" rtl="0" eaLnBrk="1" latinLnBrk="0" hangingPunct="1">
              <a:lnSpc>
                <a:spcPct val="100000"/>
              </a:lnSpc>
              <a:spcBef>
                <a:spcPts val="500"/>
              </a:spcBef>
              <a:buClr>
                <a:schemeClr val="accent3">
                  <a:lumMod val="75000"/>
                </a:schemeClr>
              </a:buClr>
              <a:buFont typeface="System Font Regular"/>
              <a:buChar char="-"/>
              <a:tabLst/>
              <a:defRPr sz="16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3pPr>
            <a:lvl4pPr marL="1149350" indent="-177800" algn="l" defTabSz="914400" rtl="0" eaLnBrk="1" latinLnBrk="0" hangingPunct="1">
              <a:lnSpc>
                <a:spcPct val="90000"/>
              </a:lnSpc>
              <a:spcBef>
                <a:spcPts val="500"/>
              </a:spcBef>
              <a:buClr>
                <a:schemeClr val="accent3">
                  <a:lumMod val="75000"/>
                </a:schemeClr>
              </a:buClr>
              <a:buFont typeface="System Font Regular"/>
              <a:buChar char="-"/>
              <a:tabLst/>
              <a:defRPr sz="14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4pPr>
            <a:lvl5pPr marL="233363" indent="-233363" algn="l" defTabSz="914400" rtl="0" eaLnBrk="1" latinLnBrk="0" hangingPunct="1">
              <a:lnSpc>
                <a:spcPct val="90000"/>
              </a:lnSpc>
              <a:spcBef>
                <a:spcPts val="500"/>
              </a:spcBef>
              <a:buFont typeface="Arial" panose="020B0604020202020204" pitchFamily="34" charset="0"/>
              <a:buChar char="•"/>
              <a:defRPr sz="1800" b="0" i="0" kern="120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hu-HU" sz="4000" dirty="0">
                <a:solidFill>
                  <a:srgbClr val="00B0F0"/>
                </a:solidFill>
              </a:rPr>
              <a:t>3rd party integration</a:t>
            </a:r>
            <a:endParaRPr lang="en-US" sz="4000" dirty="0">
              <a:solidFill>
                <a:srgbClr val="00B0F0"/>
              </a:solidFill>
            </a:endParaRPr>
          </a:p>
        </p:txBody>
      </p:sp>
    </p:spTree>
    <p:extLst>
      <p:ext uri="{BB962C8B-B14F-4D97-AF65-F5344CB8AC3E}">
        <p14:creationId xmlns:p14="http://schemas.microsoft.com/office/powerpoint/2010/main" val="16624843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E4813-9C9F-6E7B-F2F7-A2EAFF0D00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830481-E690-66B3-252E-3BEC99A61254}"/>
              </a:ext>
            </a:extLst>
          </p:cNvPr>
          <p:cNvSpPr>
            <a:spLocks noGrp="1"/>
          </p:cNvSpPr>
          <p:nvPr>
            <p:ph type="title"/>
          </p:nvPr>
        </p:nvSpPr>
        <p:spPr>
          <a:xfrm>
            <a:off x="341645" y="264641"/>
            <a:ext cx="11746523" cy="1325563"/>
          </a:xfrm>
        </p:spPr>
        <p:txBody>
          <a:bodyPr>
            <a:normAutofit fontScale="90000"/>
          </a:bodyPr>
          <a:lstStyle/>
          <a:p>
            <a:r>
              <a:rPr lang="en-US" sz="4000" b="1" i="0" dirty="0">
                <a:solidFill>
                  <a:srgbClr val="00B0F0"/>
                </a:solidFill>
                <a:effectLst/>
                <a:latin typeface="Roboto" panose="02000000000000000000" pitchFamily="2" charset="0"/>
              </a:rPr>
              <a:t>SPRFY-4</a:t>
            </a:r>
            <a:r>
              <a:rPr lang="hu-HU" sz="4000" b="1" i="0" dirty="0">
                <a:solidFill>
                  <a:srgbClr val="00B0F0"/>
                </a:solidFill>
                <a:effectLst/>
                <a:latin typeface="Roboto" panose="02000000000000000000" pitchFamily="2" charset="0"/>
              </a:rPr>
              <a:t>854</a:t>
            </a:r>
            <a:r>
              <a:rPr lang="en-US" sz="4000" b="1" i="0" dirty="0">
                <a:solidFill>
                  <a:srgbClr val="00B0F0"/>
                </a:solidFill>
                <a:effectLst/>
                <a:latin typeface="Roboto" panose="02000000000000000000" pitchFamily="2" charset="0"/>
              </a:rPr>
              <a:t>, SPRFY-4</a:t>
            </a:r>
            <a:r>
              <a:rPr lang="hu-HU" sz="4000" b="1" i="0" dirty="0">
                <a:solidFill>
                  <a:srgbClr val="00B0F0"/>
                </a:solidFill>
                <a:effectLst/>
                <a:latin typeface="Roboto" panose="02000000000000000000" pitchFamily="2" charset="0"/>
              </a:rPr>
              <a:t>855</a:t>
            </a:r>
            <a:r>
              <a:rPr lang="en-US" sz="4000" b="1" i="0" dirty="0">
                <a:solidFill>
                  <a:srgbClr val="00B0F0"/>
                </a:solidFill>
                <a:effectLst/>
                <a:latin typeface="Roboto" panose="02000000000000000000" pitchFamily="2" charset="0"/>
              </a:rPr>
              <a:t>, SPRFY-468</a:t>
            </a:r>
            <a:r>
              <a:rPr lang="hu-HU" sz="4000" b="1" i="0" dirty="0">
                <a:solidFill>
                  <a:srgbClr val="00B0F0"/>
                </a:solidFill>
                <a:effectLst/>
                <a:latin typeface="Roboto" panose="02000000000000000000" pitchFamily="2" charset="0"/>
              </a:rPr>
              <a:t>5</a:t>
            </a:r>
            <a:r>
              <a:rPr lang="en-US" sz="4000" b="1" i="0" dirty="0">
                <a:solidFill>
                  <a:srgbClr val="00B0F0"/>
                </a:solidFill>
                <a:effectLst/>
                <a:latin typeface="Roboto" panose="02000000000000000000" pitchFamily="2" charset="0"/>
              </a:rPr>
              <a:t>: En</a:t>
            </a:r>
            <a:r>
              <a:rPr lang="hu-HU" sz="4000" b="1" i="0" dirty="0">
                <a:solidFill>
                  <a:srgbClr val="00B0F0"/>
                </a:solidFill>
                <a:effectLst/>
                <a:latin typeface="Roboto" panose="02000000000000000000" pitchFamily="2" charset="0"/>
              </a:rPr>
              <a:t>able excel export ansd customer facing API for 3rd party integration</a:t>
            </a:r>
            <a:endParaRPr lang="en-US" sz="4000" dirty="0">
              <a:solidFill>
                <a:srgbClr val="00B0F0"/>
              </a:solidFill>
            </a:endParaRPr>
          </a:p>
        </p:txBody>
      </p:sp>
      <p:sp>
        <p:nvSpPr>
          <p:cNvPr id="3" name="Content Placeholder 2">
            <a:extLst>
              <a:ext uri="{FF2B5EF4-FFF2-40B4-BE49-F238E27FC236}">
                <a16:creationId xmlns:a16="http://schemas.microsoft.com/office/drawing/2014/main" id="{85BA295D-9468-74CF-F4F1-929604D2D9F4}"/>
              </a:ext>
            </a:extLst>
          </p:cNvPr>
          <p:cNvSpPr>
            <a:spLocks noGrp="1"/>
          </p:cNvSpPr>
          <p:nvPr>
            <p:ph idx="1"/>
          </p:nvPr>
        </p:nvSpPr>
        <p:spPr>
          <a:xfrm>
            <a:off x="505838" y="1799618"/>
            <a:ext cx="11582330" cy="1955260"/>
          </a:xfrm>
        </p:spPr>
        <p:txBody>
          <a:bodyPr>
            <a:noAutofit/>
          </a:bodyPr>
          <a:lstStyle/>
          <a:p>
            <a:pPr>
              <a:buFontTx/>
              <a:buChar char="-"/>
            </a:pPr>
            <a:r>
              <a:rPr lang="hu-HU" sz="2400" b="1" dirty="0">
                <a:solidFill>
                  <a:srgbClr val="000C34"/>
                </a:solidFill>
                <a:latin typeface="Roboto" panose="02000000000000000000" pitchFamily="2" charset="0"/>
                <a:ea typeface="Roboto" panose="02000000000000000000" pitchFamily="2" charset="0"/>
                <a:cs typeface="Roboto" panose="02000000000000000000" pitchFamily="2" charset="0"/>
              </a:rPr>
              <a:t>Export source Products as excel</a:t>
            </a:r>
            <a:r>
              <a:rPr lang="en-US" sz="2400" b="1" dirty="0">
                <a:solidFill>
                  <a:srgbClr val="000C34"/>
                </a:solidFill>
                <a:latin typeface="Roboto" panose="02000000000000000000" pitchFamily="2" charset="0"/>
                <a:ea typeface="Roboto" panose="02000000000000000000" pitchFamily="2" charset="0"/>
                <a:cs typeface="Roboto" panose="02000000000000000000" pitchFamily="2" charset="0"/>
              </a:rPr>
              <a:t>:</a:t>
            </a:r>
            <a:r>
              <a:rPr lang="en-US" sz="2400" dirty="0">
                <a:solidFill>
                  <a:srgbClr val="000C34"/>
                </a:solidFill>
                <a:latin typeface="Roboto" panose="02000000000000000000" pitchFamily="2" charset="0"/>
                <a:ea typeface="Roboto" panose="02000000000000000000" pitchFamily="2" charset="0"/>
                <a:cs typeface="Roboto" panose="02000000000000000000" pitchFamily="2" charset="0"/>
              </a:rPr>
              <a:t> </a:t>
            </a:r>
            <a:r>
              <a:rPr lang="en-US" sz="2400" dirty="0">
                <a:latin typeface="Roboto" panose="02000000000000000000" pitchFamily="2" charset="0"/>
                <a:ea typeface="Roboto" panose="02000000000000000000" pitchFamily="2" charset="0"/>
                <a:cs typeface="Roboto" panose="02000000000000000000" pitchFamily="2" charset="0"/>
              </a:rPr>
              <a:t>Users can now export Products Source Lists as Excel files, making it easy for non-Veeva customers to extract the PMS IDs of matched Products and import them into their RIM system via files. The export captures all relevant Product information, including PMS IDs, and supports optional filtering to narrow down results before download. </a:t>
            </a:r>
            <a:br>
              <a:rPr lang="hu-HU" sz="2400" dirty="0">
                <a:latin typeface="Roboto" panose="02000000000000000000" pitchFamily="2" charset="0"/>
                <a:ea typeface="Roboto" panose="02000000000000000000" pitchFamily="2" charset="0"/>
                <a:cs typeface="Roboto" panose="02000000000000000000" pitchFamily="2" charset="0"/>
              </a:rPr>
            </a:br>
            <a:endParaRPr lang="en-US" sz="2400" dirty="0">
              <a:solidFill>
                <a:srgbClr val="000C34"/>
              </a:solidFill>
              <a:latin typeface="Roboto" panose="02000000000000000000" pitchFamily="2" charset="0"/>
              <a:ea typeface="Roboto" panose="02000000000000000000" pitchFamily="2" charset="0"/>
              <a:cs typeface="Roboto" panose="02000000000000000000" pitchFamily="2" charset="0"/>
            </a:endParaRPr>
          </a:p>
        </p:txBody>
      </p:sp>
      <p:pic>
        <p:nvPicPr>
          <p:cNvPr id="9" name="Picture 8">
            <a:extLst>
              <a:ext uri="{FF2B5EF4-FFF2-40B4-BE49-F238E27FC236}">
                <a16:creationId xmlns:a16="http://schemas.microsoft.com/office/drawing/2014/main" id="{D78F1E56-CE79-AB68-334D-B7B2F09C7CFF}"/>
              </a:ext>
            </a:extLst>
          </p:cNvPr>
          <p:cNvPicPr>
            <a:picLocks noChangeAspect="1"/>
          </p:cNvPicPr>
          <p:nvPr/>
        </p:nvPicPr>
        <p:blipFill>
          <a:blip r:embed="rId2"/>
          <a:srcRect r="13082"/>
          <a:stretch>
            <a:fillRect/>
          </a:stretch>
        </p:blipFill>
        <p:spPr>
          <a:xfrm>
            <a:off x="682522" y="3754878"/>
            <a:ext cx="11228961" cy="2500007"/>
          </a:xfrm>
          <a:prstGeom prst="rect">
            <a:avLst/>
          </a:prstGeom>
          <a:ln w="28575">
            <a:solidFill>
              <a:schemeClr val="accent1">
                <a:shade val="15000"/>
              </a:schemeClr>
            </a:solidFill>
          </a:ln>
        </p:spPr>
      </p:pic>
    </p:spTree>
    <p:extLst>
      <p:ext uri="{BB962C8B-B14F-4D97-AF65-F5344CB8AC3E}">
        <p14:creationId xmlns:p14="http://schemas.microsoft.com/office/powerpoint/2010/main" val="35502931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FFB91-1BDB-5D35-D993-84F7CF87CE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FDD8F8-12C5-FD59-0CC7-CC8E97A870C0}"/>
              </a:ext>
            </a:extLst>
          </p:cNvPr>
          <p:cNvSpPr>
            <a:spLocks noGrp="1"/>
          </p:cNvSpPr>
          <p:nvPr>
            <p:ph type="title"/>
          </p:nvPr>
        </p:nvSpPr>
        <p:spPr>
          <a:xfrm>
            <a:off x="341645" y="264641"/>
            <a:ext cx="11746523" cy="1325563"/>
          </a:xfrm>
        </p:spPr>
        <p:txBody>
          <a:bodyPr>
            <a:normAutofit fontScale="90000"/>
          </a:bodyPr>
          <a:lstStyle/>
          <a:p>
            <a:r>
              <a:rPr lang="en-US" sz="4000" b="1" i="0" dirty="0">
                <a:solidFill>
                  <a:srgbClr val="00B0F0"/>
                </a:solidFill>
                <a:effectLst/>
                <a:latin typeface="Roboto" panose="02000000000000000000" pitchFamily="2" charset="0"/>
              </a:rPr>
              <a:t>SPRFY-4</a:t>
            </a:r>
            <a:r>
              <a:rPr lang="hu-HU" sz="4000" b="1" i="0" dirty="0">
                <a:solidFill>
                  <a:srgbClr val="00B0F0"/>
                </a:solidFill>
                <a:effectLst/>
                <a:latin typeface="Roboto" panose="02000000000000000000" pitchFamily="2" charset="0"/>
              </a:rPr>
              <a:t>854</a:t>
            </a:r>
            <a:r>
              <a:rPr lang="en-US" sz="4000" b="1" i="0" dirty="0">
                <a:solidFill>
                  <a:srgbClr val="00B0F0"/>
                </a:solidFill>
                <a:effectLst/>
                <a:latin typeface="Roboto" panose="02000000000000000000" pitchFamily="2" charset="0"/>
              </a:rPr>
              <a:t>, SPRFY-4</a:t>
            </a:r>
            <a:r>
              <a:rPr lang="hu-HU" sz="4000" b="1" i="0" dirty="0">
                <a:solidFill>
                  <a:srgbClr val="00B0F0"/>
                </a:solidFill>
                <a:effectLst/>
                <a:latin typeface="Roboto" panose="02000000000000000000" pitchFamily="2" charset="0"/>
              </a:rPr>
              <a:t>855</a:t>
            </a:r>
            <a:r>
              <a:rPr lang="en-US" sz="4000" b="1" i="0" dirty="0">
                <a:solidFill>
                  <a:srgbClr val="00B0F0"/>
                </a:solidFill>
                <a:effectLst/>
                <a:latin typeface="Roboto" panose="02000000000000000000" pitchFamily="2" charset="0"/>
              </a:rPr>
              <a:t>, SPRFY-468</a:t>
            </a:r>
            <a:r>
              <a:rPr lang="hu-HU" sz="4000" b="1" i="0" dirty="0">
                <a:solidFill>
                  <a:srgbClr val="00B0F0"/>
                </a:solidFill>
                <a:effectLst/>
                <a:latin typeface="Roboto" panose="02000000000000000000" pitchFamily="2" charset="0"/>
              </a:rPr>
              <a:t>5</a:t>
            </a:r>
            <a:r>
              <a:rPr lang="en-US" sz="4000" b="1" i="0" dirty="0">
                <a:solidFill>
                  <a:srgbClr val="00B0F0"/>
                </a:solidFill>
                <a:effectLst/>
                <a:latin typeface="Roboto" panose="02000000000000000000" pitchFamily="2" charset="0"/>
              </a:rPr>
              <a:t>: En</a:t>
            </a:r>
            <a:r>
              <a:rPr lang="hu-HU" sz="4000" b="1" i="0" dirty="0">
                <a:solidFill>
                  <a:srgbClr val="00B0F0"/>
                </a:solidFill>
                <a:effectLst/>
                <a:latin typeface="Roboto" panose="02000000000000000000" pitchFamily="2" charset="0"/>
              </a:rPr>
              <a:t>able excel export and customer facing API for 3rd party integration</a:t>
            </a:r>
            <a:endParaRPr lang="en-US" sz="4000" dirty="0">
              <a:solidFill>
                <a:srgbClr val="00B0F0"/>
              </a:solidFill>
            </a:endParaRPr>
          </a:p>
        </p:txBody>
      </p:sp>
      <p:sp>
        <p:nvSpPr>
          <p:cNvPr id="3" name="Content Placeholder 2">
            <a:extLst>
              <a:ext uri="{FF2B5EF4-FFF2-40B4-BE49-F238E27FC236}">
                <a16:creationId xmlns:a16="http://schemas.microsoft.com/office/drawing/2014/main" id="{385E7C8B-8671-10E3-801C-08AFFCDFBADF}"/>
              </a:ext>
            </a:extLst>
          </p:cNvPr>
          <p:cNvSpPr>
            <a:spLocks noGrp="1"/>
          </p:cNvSpPr>
          <p:nvPr>
            <p:ph idx="1"/>
          </p:nvPr>
        </p:nvSpPr>
        <p:spPr>
          <a:xfrm>
            <a:off x="505838" y="1799617"/>
            <a:ext cx="11582330" cy="4910473"/>
          </a:xfrm>
        </p:spPr>
        <p:txBody>
          <a:bodyPr>
            <a:noAutofit/>
          </a:bodyPr>
          <a:lstStyle/>
          <a:p>
            <a:pPr>
              <a:buFontTx/>
              <a:buChar char="-"/>
            </a:pPr>
            <a:r>
              <a:rPr lang="hu-HU" sz="2400" b="1" dirty="0">
                <a:solidFill>
                  <a:srgbClr val="000C34"/>
                </a:solidFill>
                <a:latin typeface="Roboto" panose="02000000000000000000" pitchFamily="2" charset="0"/>
                <a:ea typeface="Roboto" panose="02000000000000000000" pitchFamily="2" charset="0"/>
                <a:cs typeface="Roboto" panose="02000000000000000000" pitchFamily="2" charset="0"/>
              </a:rPr>
              <a:t>Export source from API: </a:t>
            </a:r>
            <a:r>
              <a:rPr lang="en-US" sz="2400" dirty="0">
                <a:latin typeface="Roboto" panose="02000000000000000000" pitchFamily="2" charset="0"/>
                <a:ea typeface="Roboto" panose="02000000000000000000" pitchFamily="2" charset="0"/>
                <a:cs typeface="Roboto" panose="02000000000000000000" pitchFamily="2" charset="0"/>
              </a:rPr>
              <a:t>A new API endpoint (/</a:t>
            </a:r>
            <a:r>
              <a:rPr lang="en-US" sz="2400" dirty="0" err="1">
                <a:latin typeface="Roboto" panose="02000000000000000000" pitchFamily="2" charset="0"/>
                <a:ea typeface="Roboto" panose="02000000000000000000" pitchFamily="2" charset="0"/>
                <a:cs typeface="Roboto" panose="02000000000000000000" pitchFamily="2" charset="0"/>
              </a:rPr>
              <a:t>api</a:t>
            </a:r>
            <a:r>
              <a:rPr lang="en-US" sz="2400" dirty="0">
                <a:latin typeface="Roboto" panose="02000000000000000000" pitchFamily="2" charset="0"/>
                <a:ea typeface="Roboto" panose="02000000000000000000" pitchFamily="2" charset="0"/>
                <a:cs typeface="Roboto" panose="02000000000000000000" pitchFamily="2" charset="0"/>
              </a:rPr>
              <a:t>/source/source-lists/{</a:t>
            </a:r>
            <a:r>
              <a:rPr lang="en-US" sz="2400" dirty="0" err="1">
                <a:latin typeface="Roboto" panose="02000000000000000000" pitchFamily="2" charset="0"/>
                <a:ea typeface="Roboto" panose="02000000000000000000" pitchFamily="2" charset="0"/>
                <a:cs typeface="Roboto" panose="02000000000000000000" pitchFamily="2" charset="0"/>
              </a:rPr>
              <a:t>listId</a:t>
            </a:r>
            <a:r>
              <a:rPr lang="en-US" sz="2400" dirty="0">
                <a:latin typeface="Roboto" panose="02000000000000000000" pitchFamily="2" charset="0"/>
                <a:ea typeface="Roboto" panose="02000000000000000000" pitchFamily="2" charset="0"/>
                <a:cs typeface="Roboto" panose="02000000000000000000" pitchFamily="2" charset="0"/>
              </a:rPr>
              <a:t>}/products) is now available, enabling integrated external systems to programmatically retrieve all Products from a completed Source List along with their matched PMS IDs in JSON format. The endpoint supports pagination (page sizes from 10 to 200) and filtering by Resolution Status, and is secured under the Products parent permission (covering Source, Target, and Compare Products).</a:t>
            </a:r>
            <a:br>
              <a:rPr lang="hu-HU" sz="2400" dirty="0">
                <a:latin typeface="Roboto" panose="02000000000000000000" pitchFamily="2" charset="0"/>
                <a:ea typeface="Roboto" panose="02000000000000000000" pitchFamily="2" charset="0"/>
                <a:cs typeface="Roboto" panose="02000000000000000000" pitchFamily="2" charset="0"/>
              </a:rPr>
            </a:br>
            <a:endParaRPr lang="en-US" sz="2400" dirty="0">
              <a:solidFill>
                <a:srgbClr val="000C34"/>
              </a:solidFill>
              <a:latin typeface="Roboto" panose="02000000000000000000" pitchFamily="2" charset="0"/>
              <a:ea typeface="Roboto" panose="02000000000000000000" pitchFamily="2" charset="0"/>
              <a:cs typeface="Roboto" panose="02000000000000000000" pitchFamily="2" charset="0"/>
            </a:endParaRPr>
          </a:p>
          <a:p>
            <a:pPr>
              <a:buFontTx/>
              <a:buChar char="-"/>
            </a:pPr>
            <a:r>
              <a:rPr lang="hu-HU" sz="2400" b="1" dirty="0">
                <a:solidFill>
                  <a:srgbClr val="000C34"/>
                </a:solidFill>
                <a:latin typeface="Roboto" panose="02000000000000000000" pitchFamily="2" charset="0"/>
                <a:ea typeface="Roboto" panose="02000000000000000000" pitchFamily="2" charset="0"/>
                <a:cs typeface="Roboto" panose="02000000000000000000" pitchFamily="2" charset="0"/>
              </a:rPr>
              <a:t>Comparison report via API</a:t>
            </a:r>
            <a:r>
              <a:rPr lang="hu-HU" sz="2400" dirty="0">
                <a:solidFill>
                  <a:srgbClr val="000C34"/>
                </a:solidFill>
                <a:latin typeface="Roboto" panose="02000000000000000000" pitchFamily="2" charset="0"/>
                <a:ea typeface="Roboto" panose="02000000000000000000" pitchFamily="2" charset="0"/>
                <a:cs typeface="Roboto" panose="02000000000000000000" pitchFamily="2" charset="0"/>
              </a:rPr>
              <a:t>: </a:t>
            </a:r>
            <a:r>
              <a:rPr lang="en-US" sz="2400" dirty="0">
                <a:latin typeface="Roboto" panose="02000000000000000000" pitchFamily="2" charset="0"/>
                <a:ea typeface="Roboto" panose="02000000000000000000" pitchFamily="2" charset="0"/>
                <a:cs typeface="Roboto" panose="02000000000000000000" pitchFamily="2" charset="0"/>
              </a:rPr>
              <a:t>A new API endpoint (/</a:t>
            </a:r>
            <a:r>
              <a:rPr lang="en-US" sz="2400" dirty="0" err="1">
                <a:latin typeface="Roboto" panose="02000000000000000000" pitchFamily="2" charset="0"/>
                <a:ea typeface="Roboto" panose="02000000000000000000" pitchFamily="2" charset="0"/>
                <a:cs typeface="Roboto" panose="02000000000000000000" pitchFamily="2" charset="0"/>
              </a:rPr>
              <a:t>api</a:t>
            </a:r>
            <a:r>
              <a:rPr lang="en-US" sz="2400" dirty="0">
                <a:latin typeface="Roboto" panose="02000000000000000000" pitchFamily="2" charset="0"/>
                <a:ea typeface="Roboto" panose="02000000000000000000" pitchFamily="2" charset="0"/>
                <a:cs typeface="Roboto" panose="02000000000000000000" pitchFamily="2" charset="0"/>
              </a:rPr>
              <a:t>/</a:t>
            </a:r>
            <a:r>
              <a:rPr lang="en-US" sz="2400" dirty="0" err="1">
                <a:latin typeface="Roboto" panose="02000000000000000000" pitchFamily="2" charset="0"/>
                <a:ea typeface="Roboto" panose="02000000000000000000" pitchFamily="2" charset="0"/>
                <a:cs typeface="Roboto" panose="02000000000000000000" pitchFamily="2" charset="0"/>
              </a:rPr>
              <a:t>fhircomparison</a:t>
            </a:r>
            <a:r>
              <a:rPr lang="en-US" sz="2400" dirty="0">
                <a:latin typeface="Roboto" panose="02000000000000000000" pitchFamily="2" charset="0"/>
                <a:ea typeface="Roboto" panose="02000000000000000000" pitchFamily="2" charset="0"/>
                <a:cs typeface="Roboto" panose="02000000000000000000" pitchFamily="2" charset="0"/>
              </a:rPr>
              <a:t>/{</a:t>
            </a:r>
            <a:r>
              <a:rPr lang="en-US" sz="2400" dirty="0" err="1">
                <a:latin typeface="Roboto" panose="02000000000000000000" pitchFamily="2" charset="0"/>
                <a:ea typeface="Roboto" panose="02000000000000000000" pitchFamily="2" charset="0"/>
                <a:cs typeface="Roboto" panose="02000000000000000000" pitchFamily="2" charset="0"/>
              </a:rPr>
              <a:t>comparisonId</a:t>
            </a:r>
            <a:r>
              <a:rPr lang="en-US" sz="2400" dirty="0">
                <a:latin typeface="Roboto" panose="02000000000000000000" pitchFamily="2" charset="0"/>
                <a:ea typeface="Roboto" panose="02000000000000000000" pitchFamily="2" charset="0"/>
                <a:cs typeface="Roboto" panose="02000000000000000000" pitchFamily="2" charset="0"/>
              </a:rPr>
              <a:t>}/export) that allows integrated systems to programmatically retrieve the Product Comparison Report has been introduced. The API returns the comparison results as an Excel file, enabling external systems to access and consume comparison data without relying on the SPORIFY UI. If the comparison ID is present but the comparison was not completed successfully, the API returns a ‘400 Bad Request’ response.</a:t>
            </a:r>
          </a:p>
        </p:txBody>
      </p:sp>
    </p:spTree>
    <p:extLst>
      <p:ext uri="{BB962C8B-B14F-4D97-AF65-F5344CB8AC3E}">
        <p14:creationId xmlns:p14="http://schemas.microsoft.com/office/powerpoint/2010/main" val="9009747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B0F0">
            <a:alpha val="20000"/>
          </a:srgbClr>
        </a:solidFill>
        <a:effectLst/>
      </p:bgPr>
    </p:bg>
    <p:spTree>
      <p:nvGrpSpPr>
        <p:cNvPr id="1" name="">
          <a:extLst>
            <a:ext uri="{FF2B5EF4-FFF2-40B4-BE49-F238E27FC236}">
              <a16:creationId xmlns:a16="http://schemas.microsoft.com/office/drawing/2014/main" id="{857A6F27-E987-EAF3-8B96-DBF9A7999D76}"/>
            </a:ext>
          </a:extLst>
        </p:cNvPr>
        <p:cNvGrpSpPr/>
        <p:nvPr/>
      </p:nvGrpSpPr>
      <p:grpSpPr>
        <a:xfrm>
          <a:off x="0" y="0"/>
          <a:ext cx="0" cy="0"/>
          <a:chOff x="0" y="0"/>
          <a:chExt cx="0" cy="0"/>
        </a:xfrm>
      </p:grpSpPr>
      <p:pic>
        <p:nvPicPr>
          <p:cNvPr id="2" name="Graphic 1">
            <a:extLst>
              <a:ext uri="{FF2B5EF4-FFF2-40B4-BE49-F238E27FC236}">
                <a16:creationId xmlns:a16="http://schemas.microsoft.com/office/drawing/2014/main" id="{BAE7249A-E623-84A5-0925-7303E8EDEB4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98696" y="2753671"/>
            <a:ext cx="1155700" cy="1143000"/>
          </a:xfrm>
          <a:prstGeom prst="rect">
            <a:avLst/>
          </a:prstGeom>
        </p:spPr>
      </p:pic>
      <p:sp>
        <p:nvSpPr>
          <p:cNvPr id="3" name="Text Placeholder 34">
            <a:extLst>
              <a:ext uri="{FF2B5EF4-FFF2-40B4-BE49-F238E27FC236}">
                <a16:creationId xmlns:a16="http://schemas.microsoft.com/office/drawing/2014/main" id="{745ED0BD-E819-D087-7F72-00BEC60154EC}"/>
              </a:ext>
            </a:extLst>
          </p:cNvPr>
          <p:cNvSpPr txBox="1">
            <a:spLocks/>
          </p:cNvSpPr>
          <p:nvPr/>
        </p:nvSpPr>
        <p:spPr>
          <a:xfrm>
            <a:off x="2641432" y="3057648"/>
            <a:ext cx="8074515" cy="742704"/>
          </a:xfrm>
          <a:prstGeom prst="rect">
            <a:avLst/>
          </a:prstGeom>
        </p:spPr>
        <p:txBody>
          <a:bodyPr>
            <a:normAutofit/>
          </a:bodyPr>
          <a:lstStyle>
            <a:lvl1pPr marL="342900" indent="-342900" algn="l" defTabSz="914400" rtl="0" eaLnBrk="1" latinLnBrk="0" hangingPunct="1">
              <a:lnSpc>
                <a:spcPct val="100000"/>
              </a:lnSpc>
              <a:spcBef>
                <a:spcPts val="1000"/>
              </a:spcBef>
              <a:buFont typeface="Arial" panose="020B0604020202020204" pitchFamily="34" charset="0"/>
              <a:buChar char="•"/>
              <a:tabLst/>
              <a:defRPr sz="28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1pPr>
            <a:lvl2pPr marL="406400" indent="342900" algn="l" defTabSz="914400" rtl="0" eaLnBrk="1" latinLnBrk="0" hangingPunct="1">
              <a:lnSpc>
                <a:spcPct val="100000"/>
              </a:lnSpc>
              <a:spcBef>
                <a:spcPts val="500"/>
              </a:spcBef>
              <a:buFont typeface="Courier New" panose="02070309020205020404" pitchFamily="49" charset="0"/>
              <a:buChar char="o"/>
              <a:tabLst/>
              <a:defRPr sz="20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2pPr>
            <a:lvl3pPr marL="685800" indent="231775" algn="l" defTabSz="914400" rtl="0" eaLnBrk="1" latinLnBrk="0" hangingPunct="1">
              <a:lnSpc>
                <a:spcPct val="100000"/>
              </a:lnSpc>
              <a:spcBef>
                <a:spcPts val="500"/>
              </a:spcBef>
              <a:buClr>
                <a:schemeClr val="accent3">
                  <a:lumMod val="75000"/>
                </a:schemeClr>
              </a:buClr>
              <a:buFont typeface="System Font Regular"/>
              <a:buChar char="-"/>
              <a:tabLst/>
              <a:defRPr sz="16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3pPr>
            <a:lvl4pPr marL="1149350" indent="-177800" algn="l" defTabSz="914400" rtl="0" eaLnBrk="1" latinLnBrk="0" hangingPunct="1">
              <a:lnSpc>
                <a:spcPct val="90000"/>
              </a:lnSpc>
              <a:spcBef>
                <a:spcPts val="500"/>
              </a:spcBef>
              <a:buClr>
                <a:schemeClr val="accent3">
                  <a:lumMod val="75000"/>
                </a:schemeClr>
              </a:buClr>
              <a:buFont typeface="System Font Regular"/>
              <a:buChar char="-"/>
              <a:tabLst/>
              <a:defRPr sz="1400" b="0" i="0" kern="120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defRPr>
            </a:lvl4pPr>
            <a:lvl5pPr marL="233363" indent="-233363" algn="l" defTabSz="914400" rtl="0" eaLnBrk="1" latinLnBrk="0" hangingPunct="1">
              <a:lnSpc>
                <a:spcPct val="90000"/>
              </a:lnSpc>
              <a:spcBef>
                <a:spcPts val="500"/>
              </a:spcBef>
              <a:buFont typeface="Arial" panose="020B0604020202020204" pitchFamily="34" charset="0"/>
              <a:buChar char="•"/>
              <a:defRPr sz="1800" b="0" i="0" kern="120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hu-HU" sz="4000" dirty="0">
                <a:solidFill>
                  <a:srgbClr val="00B0F0"/>
                </a:solidFill>
              </a:rPr>
              <a:t>Product Comparison</a:t>
            </a:r>
            <a:endParaRPr lang="en-US" sz="4000" dirty="0">
              <a:solidFill>
                <a:srgbClr val="00B0F0"/>
              </a:solidFill>
            </a:endParaRPr>
          </a:p>
        </p:txBody>
      </p:sp>
    </p:spTree>
    <p:extLst>
      <p:ext uri="{BB962C8B-B14F-4D97-AF65-F5344CB8AC3E}">
        <p14:creationId xmlns:p14="http://schemas.microsoft.com/office/powerpoint/2010/main" val="22776515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D323-60DD-E8CA-E404-1C413FCFAD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F43F59-361D-7B76-76C1-91AE85DBDF71}"/>
              </a:ext>
            </a:extLst>
          </p:cNvPr>
          <p:cNvSpPr>
            <a:spLocks noGrp="1"/>
          </p:cNvSpPr>
          <p:nvPr>
            <p:ph type="title"/>
          </p:nvPr>
        </p:nvSpPr>
        <p:spPr>
          <a:xfrm>
            <a:off x="341645" y="264641"/>
            <a:ext cx="11746523" cy="1325563"/>
          </a:xfrm>
        </p:spPr>
        <p:txBody>
          <a:bodyPr>
            <a:normAutofit/>
          </a:bodyPr>
          <a:lstStyle/>
          <a:p>
            <a:r>
              <a:rPr lang="en-US" sz="4000" b="1" i="0" dirty="0">
                <a:solidFill>
                  <a:srgbClr val="00B0F0"/>
                </a:solidFill>
                <a:effectLst/>
                <a:latin typeface="Roboto" panose="02000000000000000000" pitchFamily="2" charset="0"/>
              </a:rPr>
              <a:t>SPRFY-4</a:t>
            </a:r>
            <a:r>
              <a:rPr lang="hu-HU" sz="4000" b="1" i="0" dirty="0">
                <a:solidFill>
                  <a:srgbClr val="00B0F0"/>
                </a:solidFill>
                <a:effectLst/>
                <a:latin typeface="Roboto" panose="02000000000000000000" pitchFamily="2" charset="0"/>
              </a:rPr>
              <a:t>843: Filtering Comparison Statuses for Re-Running Purposes</a:t>
            </a:r>
            <a:endParaRPr lang="en-US" sz="4000" dirty="0">
              <a:solidFill>
                <a:srgbClr val="00B0F0"/>
              </a:solidFill>
            </a:endParaRPr>
          </a:p>
        </p:txBody>
      </p:sp>
      <p:sp>
        <p:nvSpPr>
          <p:cNvPr id="3" name="Content Placeholder 2">
            <a:extLst>
              <a:ext uri="{FF2B5EF4-FFF2-40B4-BE49-F238E27FC236}">
                <a16:creationId xmlns:a16="http://schemas.microsoft.com/office/drawing/2014/main" id="{4DA6FF63-9C32-A796-6F48-F53DE9F734CB}"/>
              </a:ext>
            </a:extLst>
          </p:cNvPr>
          <p:cNvSpPr>
            <a:spLocks noGrp="1"/>
          </p:cNvSpPr>
          <p:nvPr>
            <p:ph idx="1"/>
          </p:nvPr>
        </p:nvSpPr>
        <p:spPr>
          <a:xfrm>
            <a:off x="505838" y="1947527"/>
            <a:ext cx="11582330" cy="4910473"/>
          </a:xfrm>
        </p:spPr>
        <p:txBody>
          <a:bodyPr>
            <a:noAutofit/>
          </a:bodyPr>
          <a:lstStyle/>
          <a:p>
            <a:pPr marL="0" indent="0">
              <a:buNone/>
            </a:pPr>
            <a:r>
              <a:rPr lang="en-US" dirty="0"/>
              <a:t>Users can now filter comparisons by Status using Preferences: Advanced Search. </a:t>
            </a:r>
            <a:br>
              <a:rPr lang="hu-HU" dirty="0"/>
            </a:br>
            <a:br>
              <a:rPr lang="hu-HU" dirty="0"/>
            </a:br>
            <a:r>
              <a:rPr lang="en-US" dirty="0"/>
              <a:t>Multiple statuses can be selected simultaneously for filtering purposes if desired. </a:t>
            </a:r>
            <a:br>
              <a:rPr lang="hu-HU" dirty="0"/>
            </a:br>
            <a:br>
              <a:rPr lang="hu-HU" dirty="0"/>
            </a:br>
            <a:r>
              <a:rPr lang="en-US" dirty="0"/>
              <a:t>This enhancement allows data stewards to quickly isolate failed or other specific comparison statuses, making it easier to identify and re-run comparisons in </a:t>
            </a:r>
            <a:r>
              <a:rPr lang="en-US" dirty="0" err="1"/>
              <a:t>bul</a:t>
            </a:r>
            <a:r>
              <a:rPr lang="hu-HU" dirty="0"/>
              <a:t>k.</a:t>
            </a:r>
            <a:endParaRPr lang="en-US" sz="2400"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6291567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72064-1266-75DF-D861-26BE66E413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DB7964-1C79-E946-A306-182A7065F2D4}"/>
              </a:ext>
            </a:extLst>
          </p:cNvPr>
          <p:cNvSpPr>
            <a:spLocks noGrp="1"/>
          </p:cNvSpPr>
          <p:nvPr>
            <p:ph type="title"/>
          </p:nvPr>
        </p:nvSpPr>
        <p:spPr>
          <a:xfrm>
            <a:off x="341645" y="264641"/>
            <a:ext cx="11746523" cy="1325563"/>
          </a:xfrm>
        </p:spPr>
        <p:txBody>
          <a:bodyPr>
            <a:normAutofit/>
          </a:bodyPr>
          <a:lstStyle/>
          <a:p>
            <a:r>
              <a:rPr lang="en-US" sz="4000" b="1" i="0" dirty="0">
                <a:solidFill>
                  <a:srgbClr val="00B0F0"/>
                </a:solidFill>
                <a:effectLst/>
                <a:latin typeface="Roboto" panose="02000000000000000000" pitchFamily="2" charset="0"/>
              </a:rPr>
              <a:t>SPRFY-4</a:t>
            </a:r>
            <a:r>
              <a:rPr lang="hu-HU" sz="4000" b="1" i="0" dirty="0">
                <a:solidFill>
                  <a:srgbClr val="00B0F0"/>
                </a:solidFill>
                <a:effectLst/>
                <a:latin typeface="Roboto" panose="02000000000000000000" pitchFamily="2" charset="0"/>
              </a:rPr>
              <a:t>843: Filtering Comparison Statuses for Re-Running Purposes</a:t>
            </a:r>
            <a:endParaRPr lang="en-US" sz="4000" dirty="0">
              <a:solidFill>
                <a:srgbClr val="00B0F0"/>
              </a:solidFill>
            </a:endParaRPr>
          </a:p>
        </p:txBody>
      </p:sp>
      <p:pic>
        <p:nvPicPr>
          <p:cNvPr id="7" name="Picture 6">
            <a:extLst>
              <a:ext uri="{FF2B5EF4-FFF2-40B4-BE49-F238E27FC236}">
                <a16:creationId xmlns:a16="http://schemas.microsoft.com/office/drawing/2014/main" id="{81173615-45CB-A4AA-7CDA-445923A6153A}"/>
              </a:ext>
            </a:extLst>
          </p:cNvPr>
          <p:cNvPicPr>
            <a:picLocks noChangeAspect="1"/>
          </p:cNvPicPr>
          <p:nvPr/>
        </p:nvPicPr>
        <p:blipFill>
          <a:blip r:embed="rId2"/>
          <a:stretch>
            <a:fillRect/>
          </a:stretch>
        </p:blipFill>
        <p:spPr>
          <a:xfrm>
            <a:off x="899233" y="1730062"/>
            <a:ext cx="10164759" cy="4709649"/>
          </a:xfrm>
          <a:prstGeom prst="rect">
            <a:avLst/>
          </a:prstGeom>
          <a:ln w="28575">
            <a:solidFill>
              <a:schemeClr val="accent1">
                <a:shade val="15000"/>
              </a:schemeClr>
            </a:solidFill>
          </a:ln>
        </p:spPr>
      </p:pic>
      <p:sp>
        <p:nvSpPr>
          <p:cNvPr id="8" name="Arrow: Right 7">
            <a:extLst>
              <a:ext uri="{FF2B5EF4-FFF2-40B4-BE49-F238E27FC236}">
                <a16:creationId xmlns:a16="http://schemas.microsoft.com/office/drawing/2014/main" id="{6AA5F4CC-6377-E24B-3D59-E39743D88A70}"/>
              </a:ext>
            </a:extLst>
          </p:cNvPr>
          <p:cNvSpPr/>
          <p:nvPr/>
        </p:nvSpPr>
        <p:spPr>
          <a:xfrm>
            <a:off x="9839086" y="2572967"/>
            <a:ext cx="699795" cy="321547"/>
          </a:xfrm>
          <a:prstGeom prst="rightArrow">
            <a:avLst/>
          </a:prstGeom>
          <a:solidFill>
            <a:srgbClr val="00B0F0">
              <a:alpha val="7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7F0255F8-9A39-8DE9-5A26-30770B34F967}"/>
              </a:ext>
            </a:extLst>
          </p:cNvPr>
          <p:cNvPicPr>
            <a:picLocks noChangeAspect="1"/>
          </p:cNvPicPr>
          <p:nvPr/>
        </p:nvPicPr>
        <p:blipFill>
          <a:blip r:embed="rId3"/>
          <a:stretch>
            <a:fillRect/>
          </a:stretch>
        </p:blipFill>
        <p:spPr>
          <a:xfrm>
            <a:off x="6661469" y="1468877"/>
            <a:ext cx="5010156" cy="5124482"/>
          </a:xfrm>
          <a:prstGeom prst="rect">
            <a:avLst/>
          </a:prstGeom>
          <a:ln w="28575">
            <a:solidFill>
              <a:schemeClr val="accent1">
                <a:shade val="15000"/>
              </a:schemeClr>
            </a:solidFill>
          </a:ln>
        </p:spPr>
      </p:pic>
      <p:sp>
        <p:nvSpPr>
          <p:cNvPr id="11" name="Rectangle 10">
            <a:extLst>
              <a:ext uri="{FF2B5EF4-FFF2-40B4-BE49-F238E27FC236}">
                <a16:creationId xmlns:a16="http://schemas.microsoft.com/office/drawing/2014/main" id="{C141C7D5-3526-3ED5-743D-DE81DB98D8D8}"/>
              </a:ext>
            </a:extLst>
          </p:cNvPr>
          <p:cNvSpPr/>
          <p:nvPr/>
        </p:nvSpPr>
        <p:spPr>
          <a:xfrm>
            <a:off x="6730323" y="3929974"/>
            <a:ext cx="2637413" cy="768486"/>
          </a:xfrm>
          <a:prstGeom prst="rect">
            <a:avLst/>
          </a:prstGeom>
          <a:solidFill>
            <a:srgbClr val="00B0F0">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F0436580-84B5-A0F5-B26E-A80EF6F04817}"/>
              </a:ext>
            </a:extLst>
          </p:cNvPr>
          <p:cNvPicPr>
            <a:picLocks noChangeAspect="1"/>
          </p:cNvPicPr>
          <p:nvPr/>
        </p:nvPicPr>
        <p:blipFill>
          <a:blip r:embed="rId4"/>
          <a:srcRect t="15239"/>
          <a:stretch>
            <a:fillRect/>
          </a:stretch>
        </p:blipFill>
        <p:spPr>
          <a:xfrm>
            <a:off x="5121122" y="3790552"/>
            <a:ext cx="6967046" cy="1047330"/>
          </a:xfrm>
          <a:prstGeom prst="rect">
            <a:avLst/>
          </a:prstGeom>
          <a:ln w="28575">
            <a:solidFill>
              <a:schemeClr val="accent1">
                <a:shade val="15000"/>
              </a:schemeClr>
            </a:solidFill>
          </a:ln>
        </p:spPr>
      </p:pic>
    </p:spTree>
    <p:extLst>
      <p:ext uri="{BB962C8B-B14F-4D97-AF65-F5344CB8AC3E}">
        <p14:creationId xmlns:p14="http://schemas.microsoft.com/office/powerpoint/2010/main" val="847718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423AD-9A2A-FCB9-D236-DC8B562CC0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3CC6BE-8BEA-3021-85F7-4F9EA7E256EE}"/>
              </a:ext>
            </a:extLst>
          </p:cNvPr>
          <p:cNvSpPr>
            <a:spLocks noGrp="1"/>
          </p:cNvSpPr>
          <p:nvPr>
            <p:ph type="title"/>
          </p:nvPr>
        </p:nvSpPr>
        <p:spPr>
          <a:xfrm>
            <a:off x="341645" y="264641"/>
            <a:ext cx="11746523" cy="1325563"/>
          </a:xfrm>
        </p:spPr>
        <p:txBody>
          <a:bodyPr>
            <a:normAutofit/>
          </a:bodyPr>
          <a:lstStyle/>
          <a:p>
            <a:r>
              <a:rPr lang="en-US" sz="4000" b="1" i="0" dirty="0">
                <a:solidFill>
                  <a:srgbClr val="00B0F0"/>
                </a:solidFill>
                <a:effectLst/>
                <a:latin typeface="Roboto" panose="02000000000000000000" pitchFamily="2" charset="0"/>
              </a:rPr>
              <a:t>SPRFY-4</a:t>
            </a:r>
            <a:r>
              <a:rPr lang="hu-HU" sz="4000" b="1" i="0" dirty="0">
                <a:solidFill>
                  <a:srgbClr val="00B0F0"/>
                </a:solidFill>
                <a:effectLst/>
                <a:latin typeface="Roboto" panose="02000000000000000000" pitchFamily="2" charset="0"/>
              </a:rPr>
              <a:t>844: Re-Running Comparison in Bulk</a:t>
            </a:r>
            <a:endParaRPr lang="en-US" sz="4000" dirty="0">
              <a:solidFill>
                <a:srgbClr val="00B0F0"/>
              </a:solidFill>
            </a:endParaRPr>
          </a:p>
        </p:txBody>
      </p:sp>
      <p:sp>
        <p:nvSpPr>
          <p:cNvPr id="3" name="Content Placeholder 2">
            <a:extLst>
              <a:ext uri="{FF2B5EF4-FFF2-40B4-BE49-F238E27FC236}">
                <a16:creationId xmlns:a16="http://schemas.microsoft.com/office/drawing/2014/main" id="{5E154D92-F210-E0B2-6ADF-95B954EA64D1}"/>
              </a:ext>
            </a:extLst>
          </p:cNvPr>
          <p:cNvSpPr>
            <a:spLocks noGrp="1"/>
          </p:cNvSpPr>
          <p:nvPr>
            <p:ph idx="1"/>
          </p:nvPr>
        </p:nvSpPr>
        <p:spPr>
          <a:xfrm>
            <a:off x="505838" y="1770434"/>
            <a:ext cx="11582330" cy="4910473"/>
          </a:xfrm>
        </p:spPr>
        <p:txBody>
          <a:bodyPr>
            <a:noAutofit/>
          </a:bodyPr>
          <a:lstStyle/>
          <a:p>
            <a:pPr marL="0" indent="0">
              <a:buNone/>
            </a:pPr>
            <a:r>
              <a:rPr lang="en-US" dirty="0"/>
              <a:t>Data stewards can now re-run failed comparisons in bulk, eliminating the need to retry each one individually. </a:t>
            </a:r>
            <a:endParaRPr lang="hu-HU" dirty="0"/>
          </a:p>
          <a:p>
            <a:pPr marL="0" indent="0">
              <a:buNone/>
            </a:pPr>
            <a:endParaRPr lang="hu-HU" dirty="0"/>
          </a:p>
          <a:p>
            <a:pPr marL="0" indent="0">
              <a:buNone/>
            </a:pPr>
            <a:r>
              <a:rPr lang="en-US" dirty="0"/>
              <a:t>When at least one comparison fails, the user is given the option to </a:t>
            </a:r>
            <a:r>
              <a:rPr lang="en-US" u="sng" dirty="0"/>
              <a:t>‘Rerun failed comparisons.’ </a:t>
            </a:r>
            <a:r>
              <a:rPr lang="en-US" dirty="0"/>
              <a:t>This is particularly useful when a large upload fails because it allows users to quickly reprocess all affected comparisons in a single action, significantly reducing the manual effort required during error recovery.</a:t>
            </a:r>
            <a:endParaRPr lang="en-US" sz="2400"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3351565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EAEE0-ADAD-DA7F-C5CB-3075D63386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83D35A-3DAF-4AE8-BEBF-1CF26771D99C}"/>
              </a:ext>
            </a:extLst>
          </p:cNvPr>
          <p:cNvSpPr>
            <a:spLocks noGrp="1"/>
          </p:cNvSpPr>
          <p:nvPr>
            <p:ph type="title"/>
          </p:nvPr>
        </p:nvSpPr>
        <p:spPr>
          <a:xfrm>
            <a:off x="341645" y="264641"/>
            <a:ext cx="11746523" cy="1325563"/>
          </a:xfrm>
        </p:spPr>
        <p:txBody>
          <a:bodyPr>
            <a:normAutofit/>
          </a:bodyPr>
          <a:lstStyle/>
          <a:p>
            <a:r>
              <a:rPr lang="en-US" sz="4000" b="1" i="0" dirty="0">
                <a:solidFill>
                  <a:srgbClr val="00B0F0"/>
                </a:solidFill>
                <a:effectLst/>
                <a:latin typeface="Roboto" panose="02000000000000000000" pitchFamily="2" charset="0"/>
              </a:rPr>
              <a:t>SPRFY-4</a:t>
            </a:r>
            <a:r>
              <a:rPr lang="hu-HU" sz="4000" b="1" i="0" dirty="0">
                <a:solidFill>
                  <a:srgbClr val="00B0F0"/>
                </a:solidFill>
                <a:effectLst/>
                <a:latin typeface="Roboto" panose="02000000000000000000" pitchFamily="2" charset="0"/>
              </a:rPr>
              <a:t>844: Re-Running Comparison in Bulk</a:t>
            </a:r>
            <a:endParaRPr lang="en-US" sz="4000" dirty="0">
              <a:solidFill>
                <a:srgbClr val="00B0F0"/>
              </a:solidFill>
            </a:endParaRPr>
          </a:p>
        </p:txBody>
      </p:sp>
      <p:sp>
        <p:nvSpPr>
          <p:cNvPr id="3" name="Content Placeholder 2">
            <a:extLst>
              <a:ext uri="{FF2B5EF4-FFF2-40B4-BE49-F238E27FC236}">
                <a16:creationId xmlns:a16="http://schemas.microsoft.com/office/drawing/2014/main" id="{76EFA958-3E66-865B-B538-23C89276916E}"/>
              </a:ext>
            </a:extLst>
          </p:cNvPr>
          <p:cNvSpPr>
            <a:spLocks noGrp="1"/>
          </p:cNvSpPr>
          <p:nvPr>
            <p:ph idx="1"/>
          </p:nvPr>
        </p:nvSpPr>
        <p:spPr>
          <a:xfrm>
            <a:off x="505838" y="1770434"/>
            <a:ext cx="11582330" cy="4910473"/>
          </a:xfrm>
        </p:spPr>
        <p:txBody>
          <a:bodyPr>
            <a:noAutofit/>
          </a:bodyPr>
          <a:lstStyle/>
          <a:p>
            <a:pPr marL="0" indent="0">
              <a:buNone/>
            </a:pPr>
            <a:r>
              <a:rPr lang="en-US" dirty="0"/>
              <a:t>Data stewards can now re-run failed comparisons in bulk, eliminating the need to retry each one individually. </a:t>
            </a:r>
            <a:endParaRPr lang="hu-HU" dirty="0"/>
          </a:p>
          <a:p>
            <a:pPr marL="0" indent="0">
              <a:buNone/>
            </a:pPr>
            <a:endParaRPr lang="hu-HU" dirty="0"/>
          </a:p>
          <a:p>
            <a:pPr marL="0" indent="0">
              <a:buNone/>
            </a:pPr>
            <a:r>
              <a:rPr lang="en-US" dirty="0"/>
              <a:t>When at least one comparison fails, the user is given the option to </a:t>
            </a:r>
            <a:r>
              <a:rPr lang="en-US" u="sng" dirty="0"/>
              <a:t>‘Rerun failed comparisons.’ </a:t>
            </a:r>
            <a:r>
              <a:rPr lang="en-US" dirty="0"/>
              <a:t>This is particularly useful when a large upload fails because it allows users to quickly reprocess all affected comparisons in a single action, significantly reducing the manual effort required during error recovery.</a:t>
            </a:r>
            <a:endParaRPr lang="en-US" sz="2400"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1773308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E1901-53DC-3B0D-FB2A-27F5845097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BC86C6-24DF-9D7D-AA43-45C1A15C7A97}"/>
              </a:ext>
            </a:extLst>
          </p:cNvPr>
          <p:cNvSpPr>
            <a:spLocks noGrp="1"/>
          </p:cNvSpPr>
          <p:nvPr>
            <p:ph type="title"/>
          </p:nvPr>
        </p:nvSpPr>
        <p:spPr>
          <a:xfrm>
            <a:off x="341645" y="264641"/>
            <a:ext cx="11746523" cy="1325563"/>
          </a:xfrm>
        </p:spPr>
        <p:txBody>
          <a:bodyPr>
            <a:normAutofit/>
          </a:bodyPr>
          <a:lstStyle/>
          <a:p>
            <a:r>
              <a:rPr lang="en-US" sz="4000" b="1" i="0" dirty="0">
                <a:solidFill>
                  <a:srgbClr val="00B0F0"/>
                </a:solidFill>
                <a:effectLst/>
                <a:latin typeface="Roboto" panose="02000000000000000000" pitchFamily="2" charset="0"/>
              </a:rPr>
              <a:t>SPRFY-4</a:t>
            </a:r>
            <a:r>
              <a:rPr lang="hu-HU" sz="4000" b="1" i="0" dirty="0">
                <a:solidFill>
                  <a:srgbClr val="00B0F0"/>
                </a:solidFill>
                <a:effectLst/>
                <a:latin typeface="Roboto" panose="02000000000000000000" pitchFamily="2" charset="0"/>
              </a:rPr>
              <a:t>844: Re-Running Comparison in Bulk</a:t>
            </a:r>
            <a:endParaRPr lang="en-US" sz="4000" dirty="0">
              <a:solidFill>
                <a:srgbClr val="00B0F0"/>
              </a:solidFill>
            </a:endParaRPr>
          </a:p>
        </p:txBody>
      </p:sp>
      <p:pic>
        <p:nvPicPr>
          <p:cNvPr id="9" name="Picture 8">
            <a:extLst>
              <a:ext uri="{FF2B5EF4-FFF2-40B4-BE49-F238E27FC236}">
                <a16:creationId xmlns:a16="http://schemas.microsoft.com/office/drawing/2014/main" id="{699CDCEB-1AE2-6C09-97EF-195505102768}"/>
              </a:ext>
            </a:extLst>
          </p:cNvPr>
          <p:cNvPicPr>
            <a:picLocks noChangeAspect="1"/>
          </p:cNvPicPr>
          <p:nvPr/>
        </p:nvPicPr>
        <p:blipFill>
          <a:blip r:embed="rId2"/>
          <a:stretch>
            <a:fillRect/>
          </a:stretch>
        </p:blipFill>
        <p:spPr>
          <a:xfrm>
            <a:off x="711902" y="1986643"/>
            <a:ext cx="10768195" cy="4229331"/>
          </a:xfrm>
          <a:prstGeom prst="rect">
            <a:avLst/>
          </a:prstGeom>
          <a:ln w="28575">
            <a:solidFill>
              <a:schemeClr val="accent1">
                <a:shade val="15000"/>
              </a:schemeClr>
            </a:solidFill>
          </a:ln>
        </p:spPr>
      </p:pic>
      <p:sp>
        <p:nvSpPr>
          <p:cNvPr id="10" name="Arrow: Right 9">
            <a:extLst>
              <a:ext uri="{FF2B5EF4-FFF2-40B4-BE49-F238E27FC236}">
                <a16:creationId xmlns:a16="http://schemas.microsoft.com/office/drawing/2014/main" id="{55175A4B-305F-1C85-B33F-F9FE5CF723DB}"/>
              </a:ext>
            </a:extLst>
          </p:cNvPr>
          <p:cNvSpPr/>
          <p:nvPr/>
        </p:nvSpPr>
        <p:spPr>
          <a:xfrm>
            <a:off x="8243751" y="2222770"/>
            <a:ext cx="699795" cy="321547"/>
          </a:xfrm>
          <a:prstGeom prst="rightArrow">
            <a:avLst/>
          </a:prstGeom>
          <a:solidFill>
            <a:srgbClr val="00B0F0">
              <a:alpha val="7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8487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AFF32-1114-E255-315C-DD8E8195B2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C888AC-FC64-0B1F-CCDC-47CF3319401C}"/>
              </a:ext>
            </a:extLst>
          </p:cNvPr>
          <p:cNvSpPr>
            <a:spLocks noGrp="1"/>
          </p:cNvSpPr>
          <p:nvPr>
            <p:ph type="title"/>
          </p:nvPr>
        </p:nvSpPr>
        <p:spPr>
          <a:xfrm>
            <a:off x="341645" y="264641"/>
            <a:ext cx="11746523" cy="1325563"/>
          </a:xfrm>
        </p:spPr>
        <p:txBody>
          <a:bodyPr>
            <a:normAutofit/>
          </a:bodyPr>
          <a:lstStyle/>
          <a:p>
            <a:r>
              <a:rPr lang="en-US" sz="4000" b="1" i="0" dirty="0">
                <a:solidFill>
                  <a:srgbClr val="00B0F0"/>
                </a:solidFill>
                <a:effectLst/>
                <a:latin typeface="Roboto" panose="02000000000000000000" pitchFamily="2" charset="0"/>
              </a:rPr>
              <a:t>SPRFY-4</a:t>
            </a:r>
            <a:r>
              <a:rPr lang="hu-HU" sz="4000" b="1" i="0" dirty="0">
                <a:solidFill>
                  <a:srgbClr val="00B0F0"/>
                </a:solidFill>
                <a:effectLst/>
                <a:latin typeface="Roboto" panose="02000000000000000000" pitchFamily="2" charset="0"/>
              </a:rPr>
              <a:t>847, SPRFY-5056: Show Comparator Error</a:t>
            </a:r>
            <a:endParaRPr lang="en-US" sz="4000" dirty="0">
              <a:solidFill>
                <a:srgbClr val="00B0F0"/>
              </a:solidFill>
            </a:endParaRPr>
          </a:p>
        </p:txBody>
      </p:sp>
      <p:sp>
        <p:nvSpPr>
          <p:cNvPr id="3" name="Content Placeholder 2">
            <a:extLst>
              <a:ext uri="{FF2B5EF4-FFF2-40B4-BE49-F238E27FC236}">
                <a16:creationId xmlns:a16="http://schemas.microsoft.com/office/drawing/2014/main" id="{46B1A315-3E11-A579-923C-EF9DC9992E40}"/>
              </a:ext>
            </a:extLst>
          </p:cNvPr>
          <p:cNvSpPr>
            <a:spLocks noGrp="1"/>
          </p:cNvSpPr>
          <p:nvPr>
            <p:ph idx="1"/>
          </p:nvPr>
        </p:nvSpPr>
        <p:spPr>
          <a:xfrm>
            <a:off x="505838" y="1682886"/>
            <a:ext cx="11582330" cy="4910473"/>
          </a:xfrm>
        </p:spPr>
        <p:txBody>
          <a:bodyPr>
            <a:noAutofit/>
          </a:bodyPr>
          <a:lstStyle/>
          <a:p>
            <a:pPr marL="0" indent="0">
              <a:buNone/>
            </a:pPr>
            <a:r>
              <a:rPr lang="en-US" dirty="0"/>
              <a:t>Users can now view detailed error information for failed comparisons directly on the Source Products screen. </a:t>
            </a:r>
            <a:endParaRPr lang="hu-HU" dirty="0"/>
          </a:p>
          <a:p>
            <a:pPr marL="0" indent="0">
              <a:buNone/>
            </a:pPr>
            <a:endParaRPr lang="hu-HU" dirty="0"/>
          </a:p>
          <a:p>
            <a:pPr marL="0" indent="0">
              <a:buNone/>
            </a:pPr>
            <a:r>
              <a:rPr lang="en-US" dirty="0"/>
              <a:t>When a comparison fails, the relevant IDMP section displays a "Comparison Unsuccessful" status alongside an icon that reveals a user-friendly error message on hover, thus providing the failure reason immediately and eliminating the previous 24-hour waiting period. </a:t>
            </a:r>
            <a:endParaRPr lang="hu-HU" dirty="0"/>
          </a:p>
          <a:p>
            <a:pPr marL="0" indent="0">
              <a:buNone/>
            </a:pPr>
            <a:endParaRPr lang="hu-HU" dirty="0"/>
          </a:p>
          <a:p>
            <a:pPr marL="0" indent="0">
              <a:buNone/>
            </a:pPr>
            <a:r>
              <a:rPr lang="en-US" dirty="0"/>
              <a:t>For input-related errors, the specific reason is shown to the user, while internal errors display a unique Error Log ID that can be referenced when contacting support, enabling third-level support teams to trace the root cause.</a:t>
            </a:r>
            <a:endParaRPr lang="en-US" sz="2400"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592521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6D9E7-51AD-CA6C-2B4C-FD6745FC89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2990E4-19B1-29F3-9D3A-D1E23ABF7064}"/>
              </a:ext>
            </a:extLst>
          </p:cNvPr>
          <p:cNvSpPr>
            <a:spLocks noGrp="1"/>
          </p:cNvSpPr>
          <p:nvPr>
            <p:ph type="title"/>
          </p:nvPr>
        </p:nvSpPr>
        <p:spPr>
          <a:xfrm>
            <a:off x="341645" y="264641"/>
            <a:ext cx="11746523" cy="1325563"/>
          </a:xfrm>
        </p:spPr>
        <p:txBody>
          <a:bodyPr>
            <a:normAutofit/>
          </a:bodyPr>
          <a:lstStyle/>
          <a:p>
            <a:r>
              <a:rPr lang="en-US" sz="4000" b="1" i="0" dirty="0">
                <a:solidFill>
                  <a:srgbClr val="00B0F0"/>
                </a:solidFill>
                <a:effectLst/>
                <a:latin typeface="Roboto" panose="02000000000000000000" pitchFamily="2" charset="0"/>
              </a:rPr>
              <a:t>SPRFY-4</a:t>
            </a:r>
            <a:r>
              <a:rPr lang="hu-HU" sz="4000" b="1" i="0" dirty="0">
                <a:solidFill>
                  <a:srgbClr val="00B0F0"/>
                </a:solidFill>
                <a:effectLst/>
                <a:latin typeface="Roboto" panose="02000000000000000000" pitchFamily="2" charset="0"/>
              </a:rPr>
              <a:t>847, SPRFY-5056: Show Comparator Error</a:t>
            </a:r>
            <a:endParaRPr lang="en-US" sz="4000" dirty="0">
              <a:solidFill>
                <a:srgbClr val="00B0F0"/>
              </a:solidFill>
            </a:endParaRPr>
          </a:p>
        </p:txBody>
      </p:sp>
      <p:pic>
        <p:nvPicPr>
          <p:cNvPr id="7" name="Picture 6">
            <a:extLst>
              <a:ext uri="{FF2B5EF4-FFF2-40B4-BE49-F238E27FC236}">
                <a16:creationId xmlns:a16="http://schemas.microsoft.com/office/drawing/2014/main" id="{556253F5-D149-562F-74E1-E7594073A557}"/>
              </a:ext>
            </a:extLst>
          </p:cNvPr>
          <p:cNvPicPr>
            <a:picLocks noChangeAspect="1"/>
          </p:cNvPicPr>
          <p:nvPr/>
        </p:nvPicPr>
        <p:blipFill>
          <a:blip r:embed="rId2"/>
          <a:stretch>
            <a:fillRect/>
          </a:stretch>
        </p:blipFill>
        <p:spPr>
          <a:xfrm>
            <a:off x="651754" y="1966759"/>
            <a:ext cx="5292254" cy="2057410"/>
          </a:xfrm>
          <a:prstGeom prst="rect">
            <a:avLst/>
          </a:prstGeom>
          <a:ln w="28575">
            <a:solidFill>
              <a:schemeClr val="accent1">
                <a:shade val="15000"/>
              </a:schemeClr>
            </a:solidFill>
          </a:ln>
        </p:spPr>
      </p:pic>
      <p:pic>
        <p:nvPicPr>
          <p:cNvPr id="9" name="Picture 8">
            <a:extLst>
              <a:ext uri="{FF2B5EF4-FFF2-40B4-BE49-F238E27FC236}">
                <a16:creationId xmlns:a16="http://schemas.microsoft.com/office/drawing/2014/main" id="{77F4E2CC-3671-4A19-875A-E7E149559387}"/>
              </a:ext>
            </a:extLst>
          </p:cNvPr>
          <p:cNvPicPr>
            <a:picLocks noChangeAspect="1"/>
          </p:cNvPicPr>
          <p:nvPr/>
        </p:nvPicPr>
        <p:blipFill>
          <a:blip r:embed="rId3"/>
          <a:stretch>
            <a:fillRect/>
          </a:stretch>
        </p:blipFill>
        <p:spPr>
          <a:xfrm>
            <a:off x="6403637" y="2747446"/>
            <a:ext cx="4984077" cy="3078741"/>
          </a:xfrm>
          <a:prstGeom prst="rect">
            <a:avLst/>
          </a:prstGeom>
          <a:ln w="28575">
            <a:solidFill>
              <a:schemeClr val="accent1">
                <a:shade val="15000"/>
              </a:schemeClr>
            </a:solidFill>
          </a:ln>
        </p:spPr>
      </p:pic>
    </p:spTree>
    <p:extLst>
      <p:ext uri="{BB962C8B-B14F-4D97-AF65-F5344CB8AC3E}">
        <p14:creationId xmlns:p14="http://schemas.microsoft.com/office/powerpoint/2010/main" val="25104374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3580C-C600-6010-BBDF-FBB6D796EC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A1591B-73E2-B4C9-B9A0-1A0B5E1D6FD1}"/>
              </a:ext>
            </a:extLst>
          </p:cNvPr>
          <p:cNvSpPr>
            <a:spLocks noGrp="1"/>
          </p:cNvSpPr>
          <p:nvPr>
            <p:ph type="title"/>
          </p:nvPr>
        </p:nvSpPr>
        <p:spPr>
          <a:xfrm>
            <a:off x="341645" y="264641"/>
            <a:ext cx="11746523" cy="1325563"/>
          </a:xfrm>
        </p:spPr>
        <p:txBody>
          <a:bodyPr>
            <a:normAutofit/>
          </a:bodyPr>
          <a:lstStyle/>
          <a:p>
            <a:r>
              <a:rPr lang="en-US" sz="4000" b="1" i="0" dirty="0">
                <a:solidFill>
                  <a:srgbClr val="00B0F0"/>
                </a:solidFill>
                <a:effectLst/>
                <a:latin typeface="Roboto" panose="02000000000000000000" pitchFamily="2" charset="0"/>
              </a:rPr>
              <a:t>SPRFY-4</a:t>
            </a:r>
            <a:r>
              <a:rPr lang="hu-HU" sz="4000" b="1" i="0" dirty="0">
                <a:solidFill>
                  <a:srgbClr val="00B0F0"/>
                </a:solidFill>
                <a:effectLst/>
                <a:latin typeface="Roboto" panose="02000000000000000000" pitchFamily="2" charset="0"/>
              </a:rPr>
              <a:t>884: Improve Comparison Performance</a:t>
            </a:r>
            <a:endParaRPr lang="en-US" sz="4000" dirty="0">
              <a:solidFill>
                <a:srgbClr val="00B0F0"/>
              </a:solidFill>
            </a:endParaRPr>
          </a:p>
        </p:txBody>
      </p:sp>
      <p:sp>
        <p:nvSpPr>
          <p:cNvPr id="3" name="Content Placeholder 2">
            <a:extLst>
              <a:ext uri="{FF2B5EF4-FFF2-40B4-BE49-F238E27FC236}">
                <a16:creationId xmlns:a16="http://schemas.microsoft.com/office/drawing/2014/main" id="{3A958B28-9136-CC07-8CD9-092EADEE60A0}"/>
              </a:ext>
            </a:extLst>
          </p:cNvPr>
          <p:cNvSpPr>
            <a:spLocks noGrp="1"/>
          </p:cNvSpPr>
          <p:nvPr>
            <p:ph idx="1"/>
          </p:nvPr>
        </p:nvSpPr>
        <p:spPr>
          <a:xfrm>
            <a:off x="505838" y="1799617"/>
            <a:ext cx="11582330" cy="4910473"/>
          </a:xfrm>
        </p:spPr>
        <p:txBody>
          <a:bodyPr>
            <a:noAutofit/>
          </a:bodyPr>
          <a:lstStyle/>
          <a:p>
            <a:pPr marL="0" indent="0">
              <a:buNone/>
            </a:pPr>
            <a:r>
              <a:rPr lang="en-US" dirty="0"/>
              <a:t>The Product Comparison feature has been enhanced to deliver significantly faster results. </a:t>
            </a:r>
            <a:endParaRPr lang="hu-HU" dirty="0"/>
          </a:p>
          <a:p>
            <a:pPr marL="0" indent="0">
              <a:buNone/>
            </a:pPr>
            <a:endParaRPr lang="hu-HU" dirty="0"/>
          </a:p>
          <a:p>
            <a:pPr marL="0" indent="0">
              <a:buNone/>
            </a:pPr>
            <a:r>
              <a:rPr lang="en-US" dirty="0"/>
              <a:t>When comparing Products, users will now experience improved response times, ensuring comparison results are returned within seconds. This performance </a:t>
            </a:r>
            <a:r>
              <a:rPr lang="en-US" dirty="0" err="1"/>
              <a:t>optimisation</a:t>
            </a:r>
            <a:r>
              <a:rPr lang="en-US" dirty="0"/>
              <a:t> improves the overall usability and efficiency of the comparison workflow.</a:t>
            </a:r>
            <a:endParaRPr lang="en-US" sz="2400"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40127009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2760</TotalTime>
  <Words>2662</Words>
  <Application>Microsoft Office PowerPoint</Application>
  <PresentationFormat>Widescreen</PresentationFormat>
  <Paragraphs>174</Paragraphs>
  <Slides>59</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59</vt:i4>
      </vt:variant>
    </vt:vector>
  </HeadingPairs>
  <TitlesOfParts>
    <vt:vector size="64" baseType="lpstr">
      <vt:lpstr>Arial</vt:lpstr>
      <vt:lpstr>Calibri</vt:lpstr>
      <vt:lpstr>Calibri Light</vt:lpstr>
      <vt:lpstr>Roboto</vt:lpstr>
      <vt:lpstr>Office Theme</vt:lpstr>
      <vt:lpstr>Release walkthrough 2026.2</vt:lpstr>
      <vt:lpstr>Table of contents</vt:lpstr>
      <vt:lpstr>PowerPoint Presentation</vt:lpstr>
      <vt:lpstr>PowerPoint Presentation</vt:lpstr>
      <vt:lpstr>SPRFY-4651: Extend Product Module to Contain Source ID, Country, and MA Number: Source Products</vt:lpstr>
      <vt:lpstr>SPRFY-5053: Filter/Search in Product Module for Source ID, Country and MA Number</vt:lpstr>
      <vt:lpstr>SPRFY-5053: Filter/Search in Product Module for Source ID, Country and MA Number</vt:lpstr>
      <vt:lpstr>SPRFY-4651: Extend Product Module to Contain Source ID, Country, and MA Number: Source Products</vt:lpstr>
      <vt:lpstr>SPRFY-4651: Extend Product Module to Contain Source ID, Country, and MA Number: Source Products</vt:lpstr>
      <vt:lpstr>SPRFY-4651: Extend Product Module to Contain Source ID, Country, and MA Number: Source Products</vt:lpstr>
      <vt:lpstr>PowerPoint Presentation</vt:lpstr>
      <vt:lpstr>SPRFY-4881, SPRFY-4987, SPRFY-5060, SPRFY-5316: Upload Products via excel or UI Pop Up</vt:lpstr>
      <vt:lpstr>SPRFY-4881, SPRFY-4987, SPRFY-5060, SPRFY-5316: Upload Products via excel or UI Pop Up</vt:lpstr>
      <vt:lpstr>SPRFY-4881, SPRFY-4987, SPRFY-5060, SPRFY-5316: Upload Products via excel or UI Pop Up</vt:lpstr>
      <vt:lpstr>SPRFY-4848: Avoid duplicate Products</vt:lpstr>
      <vt:lpstr>SPRFY-4848: Avoid duplicate Products, Update info box</vt:lpstr>
      <vt:lpstr>SPRFY-5371: Stop Comparison for Manual Product Creation</vt:lpstr>
      <vt:lpstr>SPRFY-5317: Allow unlimited Number of Products to Upload</vt:lpstr>
      <vt:lpstr>SPRFY-5491: Update info box to be in line with the functionalities</vt:lpstr>
      <vt:lpstr>SPRFY-5491: Update info box to be in line with the functionalities</vt:lpstr>
      <vt:lpstr>SPRFY-5318: Enable Paralell upload of Files to the Same List</vt:lpstr>
      <vt:lpstr>PowerPoint Presentation</vt:lpstr>
      <vt:lpstr>SPRFY-4652, SPRFY-5020, SPRFY-5057, SPRFY-5058: Product matching on MA Number</vt:lpstr>
      <vt:lpstr>SPRFY-4652, SPRFY-5020, SPRFY-5057, SPRFY-5058: Product matching on MA Number</vt:lpstr>
      <vt:lpstr>SPRFY-5022, More information on Matching</vt:lpstr>
      <vt:lpstr>SPRFY-5023: Include country information on Name Matching</vt:lpstr>
      <vt:lpstr>PowerPoint Presentation</vt:lpstr>
      <vt:lpstr>PowerPoint Presentation</vt:lpstr>
      <vt:lpstr>SPRFY-4889: Extend Product Target List With Existing Attributes</vt:lpstr>
      <vt:lpstr>SPRFY-5052: Extend Product Target List With New Attributes</vt:lpstr>
      <vt:lpstr>SPRFY-5173: Procedure Type Column Should be Searchable/Filterable/Sortable and it Should Be Added to Preferences</vt:lpstr>
      <vt:lpstr>SPRFY-5173: Procedure Type Column Should be Searchable/Filterable/Sortable and it Should Be Added to Preferences</vt:lpstr>
      <vt:lpstr>SPRFY-5173: Procedure Type Column Should be Searchable/Filterable/Sortable and it Should Be Added to Preferences</vt:lpstr>
      <vt:lpstr>SPRFY-5173: Procedure Type Column Should be Searchable/Filterable/Sortable and it Should Be Added to Preferences</vt:lpstr>
      <vt:lpstr>SPRFY-5173: Procedure Type Column Should be Searchable/Filterable/Sortable and it Should Be Added to Preferences</vt:lpstr>
      <vt:lpstr>PowerPoint Presentation</vt:lpstr>
      <vt:lpstr>SPRFY-4874, SPRFY-4875: Insights into new Products</vt:lpstr>
      <vt:lpstr>SPRFY-4874, SPRFY-4875: Insights into new Products</vt:lpstr>
      <vt:lpstr>PowerPoint Presentation</vt:lpstr>
      <vt:lpstr>SPRFY-4821, SPRFY-5068: Remove IS, SI and NO records for CAP Products and block their sync</vt:lpstr>
      <vt:lpstr>SPRFY-4821, SPRFY-5068: Remove IS, SI and NO records for CAP Products and block their sync</vt:lpstr>
      <vt:lpstr>PowerPoint Presentation</vt:lpstr>
      <vt:lpstr>PowerPoint Presentation</vt:lpstr>
      <vt:lpstr>SPRFY-4680, SPRFY-4681, SPRFY-4682: Enrich Veeva with PMS ID</vt:lpstr>
      <vt:lpstr>SPRFY-4680, SPRFY-4681, SPRFY-4682: Enrich Veeva with PMS ID</vt:lpstr>
      <vt:lpstr>SPRFY-4680, SPRFY-4681, SPRFY-4682: Enrich Veeva with PMS ID</vt:lpstr>
      <vt:lpstr>SPRFY-4680, SPRFY-4681, SPRFY-4682: Enrich Veeva with PMS ID</vt:lpstr>
      <vt:lpstr>PowerPoint Presentation</vt:lpstr>
      <vt:lpstr>SPRFY-4854, SPRFY-4855, SPRFY-4685: Enable excel export ansd customer facing API for 3rd party integration</vt:lpstr>
      <vt:lpstr>SPRFY-4854, SPRFY-4855, SPRFY-4685: Enable excel export and customer facing API for 3rd party integration</vt:lpstr>
      <vt:lpstr>PowerPoint Presentation</vt:lpstr>
      <vt:lpstr>SPRFY-4843: Filtering Comparison Statuses for Re-Running Purposes</vt:lpstr>
      <vt:lpstr>SPRFY-4843: Filtering Comparison Statuses for Re-Running Purposes</vt:lpstr>
      <vt:lpstr>SPRFY-4844: Re-Running Comparison in Bulk</vt:lpstr>
      <vt:lpstr>SPRFY-4844: Re-Running Comparison in Bulk</vt:lpstr>
      <vt:lpstr>SPRFY-4844: Re-Running Comparison in Bulk</vt:lpstr>
      <vt:lpstr>SPRFY-4847, SPRFY-5056: Show Comparator Error</vt:lpstr>
      <vt:lpstr>SPRFY-4847, SPRFY-5056: Show Comparator Error</vt:lpstr>
      <vt:lpstr>SPRFY-4884: Improve Comparison Performance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Whats new</dc:title>
  <dc:creator>Katalin Burjan</dc:creator>
  <cp:lastModifiedBy>Katalin Burjan</cp:lastModifiedBy>
  <cp:revision>2</cp:revision>
  <dcterms:created xsi:type="dcterms:W3CDTF">2024-06-18T07:03:52Z</dcterms:created>
  <dcterms:modified xsi:type="dcterms:W3CDTF">2026-09-17T09:57:32Z</dcterms:modified>
</cp:coreProperties>
</file>